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70.xml" ContentType="application/vnd.openxmlformats-officedocument.presentationml.notesSlide+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notesSlides/notesSlide62.xml" ContentType="application/vnd.openxmlformats-officedocument.presentationml.notesSlide+xml"/>
  <Override PartName="/ppt/notesSlides/notesSlide61.xml" ContentType="application/vnd.openxmlformats-officedocument.presentationml.notesSlide+xml"/>
  <Override PartName="/ppt/notesSlides/notesSlide60.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54.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53.xml" ContentType="application/vnd.openxmlformats-officedocument.presentationml.notesSlide+xml"/>
  <Override PartName="/ppt/notesSlides/notesSlide28.xml" ContentType="application/vnd.openxmlformats-officedocument.presentationml.notesSlide+xml"/>
  <Override PartName="/ppt/notesSlides/notesSlide52.xml" ContentType="application/vnd.openxmlformats-officedocument.presentationml.notesSlide+xml"/>
  <Override PartName="/ppt/notesSlides/notesSlide27.xml" ContentType="application/vnd.openxmlformats-officedocument.presentationml.notesSlide+xml"/>
  <Override PartName="/ppt/notesSlides/notesSlide51.xml" ContentType="application/vnd.openxmlformats-officedocument.presentationml.notesSlide+xml"/>
  <Override PartName="/ppt/notesSlides/notesSlide69.xml" ContentType="application/vnd.openxmlformats-officedocument.presentationml.notesSlide+xml"/>
  <Override PartName="/ppt/notesSlides/notesSlide26.xml" ContentType="application/vnd.openxmlformats-officedocument.presentationml.notesSlide+xml"/>
  <Override PartName="/ppt/notesSlides/notesSlide50.xml" ContentType="application/vnd.openxmlformats-officedocument.presentationml.notesSlide+xml"/>
  <Override PartName="/ppt/notesSlides/notesSlide68.xml" ContentType="application/vnd.openxmlformats-officedocument.presentationml.notesSlide+xml"/>
  <Override PartName="/ppt/notesSlides/notesSlide25.xml" ContentType="application/vnd.openxmlformats-officedocument.presentationml.notesSlide+xml"/>
  <Override PartName="/ppt/notesSlides/notesSlide65.xml" ContentType="application/vnd.openxmlformats-officedocument.presentationml.notesSlide+xml"/>
  <Override PartName="/ppt/notesSlides/notesSlide22.xml" ContentType="application/vnd.openxmlformats-officedocument.presentationml.notesSlide+xml"/>
  <Override PartName="/ppt/notesSlides/notesSlide49.xml" ContentType="application/vnd.openxmlformats-officedocument.presentationml.notesSlide+xml"/>
  <Override PartName="/ppt/notesSlides/notesSlide6.xml" ContentType="application/vnd.openxmlformats-officedocument.presentationml.notesSlide+xml"/>
  <Override PartName="/ppt/notesSlides/notesSlide40.xml" ContentType="application/vnd.openxmlformats-officedocument.presentationml.notesSlide+xml"/>
  <Override PartName="/ppt/notesSlides/notesSlide15.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43.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63.xml" ContentType="application/vnd.openxmlformats-officedocument.presentationml.notesSlide+xml"/>
  <Override PartName="/ppt/notesSlides/notesSlide20.xml" ContentType="application/vnd.openxmlformats-officedocument.presentationml.notesSlide+xml"/>
  <Override PartName="/ppt/notesSlides/notesSlide47.xml" ContentType="application/vnd.openxmlformats-officedocument.presentationml.notesSlide+xml"/>
  <Override PartName="/ppt/notesSlides/_rels/notesSlide70.xml.rels" ContentType="application/vnd.openxmlformats-package.relationships+xml"/>
  <Override PartName="/ppt/notesSlides/_rels/notesSlide69.xml.rels" ContentType="application/vnd.openxmlformats-package.relationships+xml"/>
  <Override PartName="/ppt/notesSlides/_rels/notesSlide68.xml.rels" ContentType="application/vnd.openxmlformats-package.relationships+xml"/>
  <Override PartName="/ppt/notesSlides/_rels/notesSlide67.xml.rels" ContentType="application/vnd.openxmlformats-package.relationships+xml"/>
  <Override PartName="/ppt/notesSlides/_rels/notesSlide66.xml.rels" ContentType="application/vnd.openxmlformats-package.relationships+xml"/>
  <Override PartName="/ppt/notesSlides/_rels/notesSlide65.xml.rels" ContentType="application/vnd.openxmlformats-package.relationships+xml"/>
  <Override PartName="/ppt/notesSlides/_rels/notesSlide61.xml.rels" ContentType="application/vnd.openxmlformats-package.relationships+xml"/>
  <Override PartName="/ppt/notesSlides/_rels/notesSlide60.xml.rels" ContentType="application/vnd.openxmlformats-package.relationships+xml"/>
  <Override PartName="/ppt/notesSlides/_rels/notesSlide58.xml.rels" ContentType="application/vnd.openxmlformats-package.relationships+xml"/>
  <Override PartName="/ppt/notesSlides/_rels/notesSlide54.xml.rels" ContentType="application/vnd.openxmlformats-package.relationships+xml"/>
  <Override PartName="/ppt/notesSlides/_rels/notesSlide20.xml.rels" ContentType="application/vnd.openxmlformats-package.relationships+xml"/>
  <Override PartName="/ppt/notesSlides/_rels/notesSlide52.xml.rels" ContentType="application/vnd.openxmlformats-package.relationships+xml"/>
  <Override PartName="/ppt/notesSlides/_rels/notesSlide51.xml.rels" ContentType="application/vnd.openxmlformats-package.relationships+xml"/>
  <Override PartName="/ppt/notesSlides/_rels/notesSlide50.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49.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48.xml.rels" ContentType="application/vnd.openxmlformats-package.relationships+xml"/>
  <Override PartName="/ppt/notesSlides/_rels/notesSlide44.xml.rels" ContentType="application/vnd.openxmlformats-package.relationships+xml"/>
  <Override PartName="/ppt/notesSlides/_rels/notesSlide43.xml.rels" ContentType="application/vnd.openxmlformats-package.relationships+xml"/>
  <Override PartName="/ppt/notesSlides/_rels/notesSlide42.xml.rels" ContentType="application/vnd.openxmlformats-package.relationships+xml"/>
  <Override PartName="/ppt/notesSlides/_rels/notesSlide41.xml.rels" ContentType="application/vnd.openxmlformats-package.relationships+xml"/>
  <Override PartName="/ppt/notesSlides/_rels/notesSlide40.xml.rels" ContentType="application/vnd.openxmlformats-package.relationships+xml"/>
  <Override PartName="/ppt/notesSlides/_rels/notesSlide33.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47.xml.rels" ContentType="application/vnd.openxmlformats-package.relationships+xml"/>
  <Override PartName="/ppt/notesSlides/_rels/notesSlide22.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46.xml.rels" ContentType="application/vnd.openxmlformats-package.relationships+xml"/>
  <Override PartName="/ppt/notesSlides/_rels/notesSlide21.xml.rels" ContentType="application/vnd.openxmlformats-package.relationships+xml"/>
  <Override PartName="/ppt/notesSlides/_rels/notesSlide57.xml.rels" ContentType="application/vnd.openxmlformats-package.relationships+xml"/>
  <Override PartName="/ppt/notesSlides/_rels/notesSlide64.xml.rels" ContentType="application/vnd.openxmlformats-package.relationships+xml"/>
  <Override PartName="/ppt/notesSlides/_rels/notesSlide32.xml.rels" ContentType="application/vnd.openxmlformats-package.relationships+xml"/>
  <Override PartName="/ppt/notesSlides/_rels/notesSlide56.xml.rels" ContentType="application/vnd.openxmlformats-package.relationships+xml"/>
  <Override PartName="/ppt/notesSlides/_rels/notesSlide63.xml.rels" ContentType="application/vnd.openxmlformats-package.relationships+xml"/>
  <Override PartName="/ppt/notesSlides/_rels/notesSlide31.xml.rels" ContentType="application/vnd.openxmlformats-package.relationships+xml"/>
  <Override PartName="/ppt/notesSlides/_rels/notesSlide13.xml.rels" ContentType="application/vnd.openxmlformats-package.relationships+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38.xml.rels" ContentType="application/vnd.openxmlformats-package.relationships+xml"/>
  <Override PartName="/ppt/notesSlides/_rels/notesSlide59.xml.rels" ContentType="application/vnd.openxmlformats-package.relationships+xml"/>
  <Override PartName="/ppt/notesSlides/_rels/notesSlide27.xml.rels" ContentType="application/vnd.openxmlformats-package.relationships+xml"/>
  <Override PartName="/ppt/notesSlides/_rels/notesSlide37.xml.rels" ContentType="application/vnd.openxmlformats-package.relationships+xml"/>
  <Override PartName="/ppt/notesSlides/_rels/notesSlide12.xml.rels" ContentType="application/vnd.openxmlformats-package.relationships+xml"/>
  <Override PartName="/ppt/notesSlides/_rels/notesSlide26.xml.rels" ContentType="application/vnd.openxmlformats-package.relationships+xml"/>
  <Override PartName="/ppt/notesSlides/_rels/notesSlide36.xml.rels" ContentType="application/vnd.openxmlformats-package.relationships+xml"/>
  <Override PartName="/ppt/notesSlides/_rels/notesSlide11.xml.rels" ContentType="application/vnd.openxmlformats-package.relationships+xml"/>
  <Override PartName="/ppt/notesSlides/_rels/notesSlide25.xml.rels" ContentType="application/vnd.openxmlformats-package.relationships+xml"/>
  <Override PartName="/ppt/notesSlides/_rels/notesSlide35.xml.rels" ContentType="application/vnd.openxmlformats-package.relationships+xml"/>
  <Override PartName="/ppt/notesSlides/_rels/notesSlide10.xml.rels" ContentType="application/vnd.openxmlformats-package.relationships+xml"/>
  <Override PartName="/ppt/notesSlides/_rels/notesSlide19.xml.rels" ContentType="application/vnd.openxmlformats-package.relationships+xml"/>
  <Override PartName="/ppt/notesSlides/_rels/notesSlide45.xml.rels" ContentType="application/vnd.openxmlformats-package.relationships+xml"/>
  <Override PartName="/ppt/notesSlides/_rels/notesSlide55.xml.rels" ContentType="application/vnd.openxmlformats-package.relationships+xml"/>
  <Override PartName="/ppt/notesSlides/_rels/notesSlide62.xml.rels" ContentType="application/vnd.openxmlformats-package.relationships+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39.xml.rels" ContentType="application/vnd.openxmlformats-package.relationships+xml"/>
  <Override PartName="/ppt/notesSlides/_rels/notesSlide34.xml.rels" ContentType="application/vnd.openxmlformats-package.relationships+xml"/>
  <Override PartName="/ppt/notesSlides/_rels/notesSlide53.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notesSlide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42.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64.xml" ContentType="application/vnd.openxmlformats-officedocument.presentationml.notesSlide+xml"/>
  <Override PartName="/ppt/notesSlides/notesSlide21.xml" ContentType="application/vnd.openxmlformats-officedocument.presentationml.notesSlide+xml"/>
  <Override PartName="/ppt/notesSlides/notesSlide44.xml" ContentType="application/vnd.openxmlformats-officedocument.presentationml.notesSlide+xml"/>
  <Override PartName="/ppt/notesSlides/notesSlide19.xml" ContentType="application/vnd.openxmlformats-officedocument.presentationml.notesSlide+xml"/>
  <Override PartName="/ppt/notesSlides/notesSlide41.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slides/_rels/slide71.xml.rels" ContentType="application/vnd.openxmlformats-package.relationships+xml"/>
  <Override PartName="/ppt/slides/_rels/slide70.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12.xml.rels" ContentType="application/vnd.openxmlformats-package.relationships+xml"/>
  <Override PartName="/ppt/slides/_rels/slide44.xml.rels" ContentType="application/vnd.openxmlformats-package.relationships+xml"/>
  <Override PartName="/ppt/slides/_rels/slide11.xml.rels" ContentType="application/vnd.openxmlformats-package.relationships+xml"/>
  <Override PartName="/ppt/slides/_rels/slide43.xml.rels" ContentType="application/vnd.openxmlformats-package.relationships+xml"/>
  <Override PartName="/ppt/slides/_rels/slide10.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7.xml.rels" ContentType="application/vnd.openxmlformats-package.relationships+xml"/>
  <Override PartName="/ppt/slides/_rels/slide39.xml.rels" ContentType="application/vnd.openxmlformats-package.relationships+xml"/>
  <Override PartName="/ppt/slides/_rels/slide66.xml.rels" ContentType="application/vnd.openxmlformats-package.relationships+xml"/>
  <Override PartName="/ppt/slides/_rels/slide34.xml.rels" ContentType="application/vnd.openxmlformats-package.relationships+xml"/>
  <Override PartName="/ppt/slides/_rels/slide65.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49.xml.rels" ContentType="application/vnd.openxmlformats-package.relationships+xml"/>
  <Override PartName="/ppt/slides/_rels/slide56.xml.rels" ContentType="application/vnd.openxmlformats-package.relationships+xml"/>
  <Override PartName="/ppt/slides/_rels/slide24.xml.rels" ContentType="application/vnd.openxmlformats-package.relationships+xml"/>
  <Override PartName="/ppt/slides/_rels/slide48.xml.rels" ContentType="application/vnd.openxmlformats-package.relationships+xml"/>
  <Override PartName="/ppt/slides/_rels/slide38.xml.rels" ContentType="application/vnd.openxmlformats-package.relationships+xml"/>
  <Override PartName="/ppt/slides/_rels/slide6.xml.rels" ContentType="application/vnd.openxmlformats-package.relationships+xml"/>
  <Override PartName="/ppt/slides/_rels/slide55.xml.rels" ContentType="application/vnd.openxmlformats-package.relationships+xml"/>
  <Override PartName="/ppt/slides/_rels/slide23.xml.rels" ContentType="application/vnd.openxmlformats-package.relationships+xml"/>
  <Override PartName="/ppt/slides/_rels/slide47.xml.rels" ContentType="application/vnd.openxmlformats-package.relationships+xml"/>
  <Override PartName="/ppt/slides/_rels/slide69.xml.rels" ContentType="application/vnd.openxmlformats-package.relationships+xml"/>
  <Override PartName="/ppt/slides/_rels/slide37.xml.rels" ContentType="application/vnd.openxmlformats-package.relationships+xml"/>
  <Override PartName="/ppt/slides/_rels/slide5.xml.rels" ContentType="application/vnd.openxmlformats-package.relationships+xml"/>
  <Override PartName="/ppt/slides/_rels/slide54.xml.rels" ContentType="application/vnd.openxmlformats-package.relationships+xml"/>
  <Override PartName="/ppt/slides/_rels/slide22.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45.xml.rels" ContentType="application/vnd.openxmlformats-package.relationships+xml"/>
  <Override PartName="/ppt/slides/_rels/slide13.xml.rels" ContentType="application/vnd.openxmlformats-package.relationships+xml"/>
  <Override PartName="/ppt/slides/_rels/slide9.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68.xml.rels" ContentType="application/vnd.openxmlformats-package.relationships+xml"/>
  <Override PartName="/ppt/slides/_rels/slide4.xml.rels" ContentType="application/vnd.openxmlformats-package.relationships+xml"/>
  <Override PartName="/ppt/slides/_rels/slide36.xml.rels" ContentType="application/vnd.openxmlformats-package.relationships+xml"/>
  <Override PartName="/ppt/slides/_rels/slide8.xml.rels" ContentType="application/vnd.openxmlformats-package.relationships+xml"/>
  <Override PartName="/ppt/slides/_rels/slide57.xml.rels" ContentType="application/vnd.openxmlformats-package.relationships+xml"/>
  <Override PartName="/ppt/slides/_rels/slide25.xml.rels" ContentType="application/vnd.openxmlformats-package.relationships+xml"/>
  <Override PartName="/ppt/slides/_rels/slide67.xml.rels" ContentType="application/vnd.openxmlformats-package.relationships+xml"/>
  <Override PartName="/ppt/slides/_rels/slide35.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52.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2.xml.rels" ContentType="application/vnd.openxmlformats-package.relationships+xml"/>
  <Override PartName="/ppt/slides/_rels/slide27.xml.rels" ContentType="application/vnd.openxmlformats-package.relationships+xml"/>
  <Override PartName="/ppt/slides/_rels/slide18.xml.rels" ContentType="application/vnd.openxmlformats-package.relationships+xml"/>
  <Override PartName="/ppt/slides/_rels/slide1.xml.rels" ContentType="application/vnd.openxmlformats-package.relationships+xml"/>
  <Override PartName="/ppt/slides/slide71.xml" ContentType="application/vnd.openxmlformats-officedocument.presentationml.slide+xml"/>
  <Override PartName="/ppt/slides/slide70.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5.xml" ContentType="application/vnd.openxmlformats-officedocument.presentationml.slide+xml"/>
  <Override PartName="/ppt/slides/slide53.xml" ContentType="application/vnd.openxmlformats-officedocument.presentationml.slide+xml"/>
  <Override PartName="/ppt/slides/slide28.xml" ContentType="application/vnd.openxmlformats-officedocument.presentationml.slide+xml"/>
  <Override PartName="/ppt/slides/slide4.xml" ContentType="application/vnd.openxmlformats-officedocument.presentationml.slide+xml"/>
  <Override PartName="/ppt/slides/slide52.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51.xml" ContentType="application/vnd.openxmlformats-officedocument.presentationml.slide+xml"/>
  <Override PartName="/ppt/slides/slide26.xml" ContentType="application/vnd.openxmlformats-officedocument.presentationml.slide+xml"/>
  <Override PartName="/ppt/slides/slide2.xml" ContentType="application/vnd.openxmlformats-officedocument.presentationml.slide+xml"/>
  <Override PartName="/ppt/slides/slide5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44.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3.xml" ContentType="application/vnd.openxmlformats-officedocument.presentationml.slide+xml"/>
  <Override PartName="/ppt/slides/slide57.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42.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slide17.xml" ContentType="application/vnd.openxmlformats-officedocument.presentationml.slide+xml"/>
  <Override PartName="/ppt/slides/slide4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40.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69.xml" ContentType="application/vnd.openxmlformats-officedocument.presentationml.slide+xml"/>
  <Override PartName="/ppt/slides/slide10.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46.xml" ContentType="application/vnd.openxmlformats-officedocument.presentationml.slideLayout+xml"/>
  <Override PartName="/ppt/slideLayouts/slideLayout45.xml" ContentType="application/vnd.openxmlformats-officedocument.presentationml.slideLayout+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24.xml.rels" ContentType="application/vnd.openxmlformats-package.relationships+xml"/>
  <Override PartName="/ppt/slideLayouts/_rels/slideLayout48.xml.rels" ContentType="application/vnd.openxmlformats-package.relationships+xml"/>
  <Override PartName="/ppt/slideLayouts/_rels/slideLayout5.xml.rels" ContentType="application/vnd.openxmlformats-package.relationships+xml"/>
  <Override PartName="/ppt/slideLayouts/_rels/slideLayout23.xml.rels" ContentType="application/vnd.openxmlformats-package.relationships+xml"/>
  <Override PartName="/ppt/slideLayouts/_rels/slideLayout47.xml.rels" ContentType="application/vnd.openxmlformats-package.relationships+xml"/>
  <Override PartName="/ppt/slideLayouts/_rels/slideLayout4.xml.rels" ContentType="application/vnd.openxmlformats-package.relationships+xml"/>
  <Override PartName="/ppt/slideLayouts/_rels/slideLayout22.xml.rels" ContentType="application/vnd.openxmlformats-package.relationships+xml"/>
  <Override PartName="/ppt/slideLayouts/_rels/slideLayout46.xml.rels" ContentType="application/vnd.openxmlformats-package.relationships+xml"/>
  <Override PartName="/ppt/slideLayouts/_rels/slideLayout3.xml.rels" ContentType="application/vnd.openxmlformats-package.relationships+xml"/>
  <Override PartName="/ppt/slideLayouts/_rels/slideLayout21.xml.rels" ContentType="application/vnd.openxmlformats-package.relationships+xml"/>
  <Override PartName="/ppt/slideLayouts/_rels/slideLayout4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9.xml.rels" ContentType="application/vnd.openxmlformats-package.relationships+xml"/>
  <Override PartName="/ppt/slideLayouts/_rels/slideLayout39.xml.rels" ContentType="application/vnd.openxmlformats-package.relationships+xml"/>
  <Override PartName="/ppt/slideLayouts/_rels/slideLayout14.xml.rels" ContentType="application/vnd.openxmlformats-package.relationships+xml"/>
  <Override PartName="/ppt/slideLayouts/_rels/slideLayout38.xml.rels" ContentType="application/vnd.openxmlformats-package.relationships+xml"/>
  <Override PartName="/ppt/slideLayouts/_rels/slideLayout13.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12.xml.rels" ContentType="application/vnd.openxmlformats-package.relationships+xml"/>
  <Override PartName="/ppt/slideLayouts/_rels/slideLayout26.xml.rels" ContentType="application/vnd.openxmlformats-package.relationships+xml"/>
  <Override PartName="/ppt/slideLayouts/_rels/slideLayout3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35.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44.xml.rels" ContentType="application/vnd.openxmlformats-package.relationships+xml"/>
  <Override PartName="/ppt/slideLayouts/_rels/slideLayout1.xml.rels" ContentType="application/vnd.openxmlformats-package.relationships+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1.xml" ContentType="application/vnd.openxmlformats-officedocument.presentationml.slideLayout+xml"/>
  <Override PartName="/ppt/slideLayouts/slideLayout44.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slideLayout20.xml" ContentType="application/vnd.openxmlformats-officedocument.presentationml.slideLayout+xml"/>
  <Override PartName="/ppt/slideLayouts/slideLayout43.xml" ContentType="application/vnd.openxmlformats-officedocument.presentationml.slideLayout+xml"/>
  <Override PartName="/ppt/slideLayouts/slideLayout18.xml" ContentType="application/vnd.openxmlformats-officedocument.presentationml.slideLayout+xml"/>
  <Override PartName="/ppt/slideLayouts/slideLayout40.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8.xml" ContentType="application/vnd.openxmlformats-officedocument.presentationml.slideLayout+xml"/>
  <Override PartName="/ppt/slideLayouts/slideLayout26.xml" ContentType="application/vnd.openxmlformats-officedocument.presentationml.slideLayout+xml"/>
  <Override PartName="/ppt/slideLayouts/slideLayout7.xml" ContentType="application/vnd.openxmlformats-officedocument.presentationml.slideLayout+xml"/>
  <Override PartName="/ppt/slideLayouts/slideLayout25.xml" ContentType="application/vnd.openxmlformats-officedocument.presentationml.slideLayout+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2.xml" ContentType="application/vnd.openxmlformats-officedocument.presentationml.slideLayout+xml"/>
  <Override PartName="/ppt/slideLayouts/slideLayout17.xml" ContentType="application/vnd.openxmlformats-officedocument.presentationml.slideLayout+xml"/>
  <Override PartName="/ppt/slideLayouts/slideLayout41.xml" ContentType="application/vnd.openxmlformats-officedocument.presentationml.slideLayout+xml"/>
  <Override PartName="/ppt/slideLayouts/slideLayout16.xml" ContentType="application/vnd.openxmlformats-officedocument.presentationml.slideLayout+xml"/>
  <Override PartName="/ppt/media/image59.jpeg" ContentType="image/jpeg"/>
  <Override PartName="/ppt/media/image56.jpeg" ContentType="image/jpeg"/>
  <Override PartName="/ppt/media/image39.png" ContentType="image/png"/>
  <Override PartName="/ppt/media/image37.png" ContentType="image/png"/>
  <Override PartName="/ppt/media/image36.png" ContentType="image/png"/>
  <Override PartName="/ppt/media/image33.png" ContentType="image/png"/>
  <Override PartName="/ppt/media/image32.png" ContentType="image/png"/>
  <Override PartName="/ppt/media/image31.png" ContentType="image/png"/>
  <Override PartName="/ppt/media/image3.png" ContentType="image/png"/>
  <Override PartName="/ppt/media/image34.gif" ContentType="image/gif"/>
  <Override PartName="/ppt/media/image30.jpeg" ContentType="image/jpeg"/>
  <Override PartName="/ppt/media/image27.jpeg" ContentType="image/jpeg"/>
  <Override PartName="/ppt/media/image35.png" ContentType="image/png"/>
  <Override PartName="/ppt/media/image25.jpeg" ContentType="image/jpeg"/>
  <Override PartName="/ppt/media/image40.png" ContentType="image/png"/>
  <Override PartName="/ppt/media/image15.png" ContentType="image/png"/>
  <Override PartName="/ppt/media/image23.jpeg" ContentType="image/jpeg"/>
  <Override PartName="/ppt/media/image10.png" ContentType="image/png"/>
  <Override PartName="/ppt/media/image26.png" ContentType="image/png"/>
  <Override PartName="/ppt/media/image20.jpeg" ContentType="image/jpeg"/>
  <Override PartName="/ppt/media/image21.png" ContentType="image/png"/>
  <Override PartName="/ppt/media/image44.png" ContentType="image/png"/>
  <Override PartName="/ppt/media/image19.png" ContentType="image/png"/>
  <Override PartName="/ppt/media/image43.png" ContentType="image/png"/>
  <Override PartName="/ppt/media/image18.png" ContentType="image/png"/>
  <Override PartName="/ppt/media/image14.png" ContentType="image/png"/>
  <Override PartName="/ppt/media/image13.png" ContentType="image/png"/>
  <Override PartName="/ppt/media/image12.png" ContentType="image/png"/>
  <Override PartName="/ppt/media/image11.png" ContentType="image/png"/>
  <Override PartName="/ppt/media/image49.png" ContentType="image/png"/>
  <Override PartName="/ppt/media/image38.wmf" ContentType="image/x-wmf"/>
  <Override PartName="/ppt/media/image58.png" ContentType="image/png"/>
  <Override PartName="/ppt/media/image8.png" ContentType="image/png"/>
  <Override PartName="/ppt/media/image6.jpeg" ContentType="image/jpeg"/>
  <Override PartName="/ppt/media/image9.png" ContentType="image/png"/>
  <Override PartName="/ppt/media/image57.png" ContentType="image/png"/>
  <Override PartName="/ppt/media/image7.png" ContentType="image/png"/>
  <Override PartName="/ppt/media/image55.png" ContentType="image/png"/>
  <Override PartName="/ppt/media/image5.png" ContentType="image/png"/>
  <Override PartName="/ppt/media/image46.png" ContentType="image/png"/>
  <Override PartName="/ppt/media/image22.jpeg" ContentType="image/jpeg"/>
  <Override PartName="/ppt/media/image53.wmf" ContentType="image/x-wmf"/>
  <Override PartName="/ppt/media/image48.png" ContentType="image/png"/>
  <Override PartName="/ppt/media/image54.png" ContentType="image/png"/>
  <Override PartName="/ppt/media/image4.png" ContentType="image/png"/>
  <Override PartName="/ppt/media/image42.png" ContentType="image/png"/>
  <Override PartName="/ppt/media/image17.png" ContentType="image/png"/>
  <Override PartName="/ppt/media/image52.wmf" ContentType="image/x-wmf"/>
  <Override PartName="/ppt/media/image47.png" ContentType="image/png"/>
  <Override PartName="/ppt/media/image41.png" ContentType="image/png"/>
  <Override PartName="/ppt/media/image16.png" ContentType="image/png"/>
  <Override PartName="/ppt/media/image29.jpeg" ContentType="image/jpeg"/>
  <Override PartName="/ppt/media/image51.wmf" ContentType="image/x-wmf"/>
  <Override PartName="/ppt/media/image2.png" ContentType="image/png"/>
  <Override PartName="/ppt/media/image28.jpeg" ContentType="image/jpeg"/>
  <Override PartName="/ppt/media/image24.png" ContentType="image/png"/>
  <Override PartName="/ppt/media/image50.wmf" ContentType="image/x-wmf"/>
  <Override PartName="/ppt/media/image45.png" ContentType="image/png"/>
  <Override PartName="/ppt/media/image1.png" ContentType="image/png"/>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x="9144000" cy="6858000"/>
  <p:notesSz cx="7315200" cy="96012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9" name="PlaceHolder 1"/>
          <p:cNvSpPr>
            <a:spLocks noGrp="1"/>
          </p:cNvSpPr>
          <p:nvPr>
            <p:ph type="body"/>
          </p:nvPr>
        </p:nvSpPr>
        <p:spPr>
          <a:xfrm>
            <a:off x="756000" y="5078520"/>
            <a:ext cx="6047640" cy="4811040"/>
          </a:xfrm>
          <a:prstGeom prst="rect">
            <a:avLst/>
          </a:prstGeom>
        </p:spPr>
        <p:txBody>
          <a:bodyPr lIns="0" rIns="0" tIns="0" bIns="0"/>
          <a:p>
            <a:r>
              <a:rPr lang="en-IN" sz="2000">
                <a:latin typeface="Arial"/>
              </a:rPr>
              <a:t>Click to edit the notes format</a:t>
            </a:r>
            <a:endParaRPr/>
          </a:p>
        </p:txBody>
      </p:sp>
      <p:sp>
        <p:nvSpPr>
          <p:cNvPr id="170" name="PlaceHolder 2"/>
          <p:cNvSpPr>
            <a:spLocks noGrp="1"/>
          </p:cNvSpPr>
          <p:nvPr>
            <p:ph type="hdr"/>
          </p:nvPr>
        </p:nvSpPr>
        <p:spPr>
          <a:xfrm>
            <a:off x="0" y="0"/>
            <a:ext cx="3280320" cy="534240"/>
          </a:xfrm>
          <a:prstGeom prst="rect">
            <a:avLst/>
          </a:prstGeom>
        </p:spPr>
        <p:txBody>
          <a:bodyPr lIns="0" rIns="0" tIns="0" bIns="0"/>
          <a:p>
            <a:r>
              <a:rPr lang="en-IN" sz="1400">
                <a:latin typeface="Times New Roman"/>
              </a:rPr>
              <a:t>&lt;header&gt;</a:t>
            </a:r>
            <a:endParaRPr/>
          </a:p>
        </p:txBody>
      </p:sp>
      <p:sp>
        <p:nvSpPr>
          <p:cNvPr id="171" name="PlaceHolder 3"/>
          <p:cNvSpPr>
            <a:spLocks noGrp="1"/>
          </p:cNvSpPr>
          <p:nvPr>
            <p:ph type="dt"/>
          </p:nvPr>
        </p:nvSpPr>
        <p:spPr>
          <a:xfrm>
            <a:off x="4279320" y="0"/>
            <a:ext cx="3280320" cy="534240"/>
          </a:xfrm>
          <a:prstGeom prst="rect">
            <a:avLst/>
          </a:prstGeom>
        </p:spPr>
        <p:txBody>
          <a:bodyPr lIns="0" rIns="0" tIns="0" bIns="0"/>
          <a:p>
            <a:pPr algn="r"/>
            <a:r>
              <a:rPr lang="en-IN" sz="1400">
                <a:latin typeface="Times New Roman"/>
              </a:rPr>
              <a:t>&lt;date/time&gt;</a:t>
            </a:r>
            <a:endParaRPr/>
          </a:p>
        </p:txBody>
      </p:sp>
      <p:sp>
        <p:nvSpPr>
          <p:cNvPr id="172" name="PlaceHolder 4"/>
          <p:cNvSpPr>
            <a:spLocks noGrp="1"/>
          </p:cNvSpPr>
          <p:nvPr>
            <p:ph type="ftr"/>
          </p:nvPr>
        </p:nvSpPr>
        <p:spPr>
          <a:xfrm>
            <a:off x="0" y="10157400"/>
            <a:ext cx="3280320" cy="534240"/>
          </a:xfrm>
          <a:prstGeom prst="rect">
            <a:avLst/>
          </a:prstGeom>
        </p:spPr>
        <p:txBody>
          <a:bodyPr lIns="0" rIns="0" tIns="0" bIns="0" anchor="b"/>
          <a:p>
            <a:r>
              <a:rPr lang="en-IN" sz="1400">
                <a:latin typeface="Times New Roman"/>
              </a:rPr>
              <a:t>&lt;footer&gt;</a:t>
            </a:r>
            <a:endParaRPr/>
          </a:p>
        </p:txBody>
      </p:sp>
      <p:sp>
        <p:nvSpPr>
          <p:cNvPr id="173" name="PlaceHolder 5"/>
          <p:cNvSpPr>
            <a:spLocks noGrp="1"/>
          </p:cNvSpPr>
          <p:nvPr>
            <p:ph type="sldNum"/>
          </p:nvPr>
        </p:nvSpPr>
        <p:spPr>
          <a:xfrm>
            <a:off x="4279320" y="10157400"/>
            <a:ext cx="3280320" cy="534240"/>
          </a:xfrm>
          <a:prstGeom prst="rect">
            <a:avLst/>
          </a:prstGeom>
        </p:spPr>
        <p:txBody>
          <a:bodyPr lIns="0" rIns="0" tIns="0" bIns="0" anchor="b"/>
          <a:p>
            <a:pPr algn="r"/>
            <a:fld id="{BEA0C65A-F065-4B8A-90C7-74A447BA8524}" type="slidenum">
              <a:rPr lang="en-IN"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7" name="PlaceHolder 1"/>
          <p:cNvSpPr>
            <a:spLocks noGrp="1"/>
          </p:cNvSpPr>
          <p:nvPr>
            <p:ph type="body"/>
          </p:nvPr>
        </p:nvSpPr>
        <p:spPr>
          <a:xfrm>
            <a:off x="731880" y="4560840"/>
            <a:ext cx="5851080" cy="4319280"/>
          </a:xfrm>
          <a:prstGeom prst="rect">
            <a:avLst/>
          </a:prstGeom>
        </p:spPr>
        <p:txBody>
          <a:bodyPr/>
          <a:p>
            <a:endParaRPr/>
          </a:p>
        </p:txBody>
      </p:sp>
      <p:sp>
        <p:nvSpPr>
          <p:cNvPr id="518" name="TextShape 2"/>
          <p:cNvSpPr txBox="1"/>
          <p:nvPr/>
        </p:nvSpPr>
        <p:spPr>
          <a:xfrm>
            <a:off x="4143240" y="9120240"/>
            <a:ext cx="3169800" cy="479160"/>
          </a:xfrm>
          <a:prstGeom prst="rect">
            <a:avLst/>
          </a:prstGeom>
        </p:spPr>
        <p:txBody>
          <a:bodyPr anchor="b"/>
          <a:p>
            <a:pPr algn="r">
              <a:lnSpc>
                <a:spcPct val="100000"/>
              </a:lnSpc>
            </a:pPr>
            <a:fld id="{684CCEDD-9918-49E3-B3EE-01F8798131CB}" type="slidenum">
              <a:rPr lang="en-IN" sz="1200">
                <a:latin typeface="Times New Roman"/>
              </a:rPr>
              <a:t>&lt;number&gt;</a:t>
            </a:fld>
            <a:endParaRPr/>
          </a:p>
        </p:txBody>
      </p:sp>
      <p:sp>
        <p:nvSpPr>
          <p:cNvPr id="519"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20"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1" name="PlaceHolder 1"/>
          <p:cNvSpPr>
            <a:spLocks noGrp="1"/>
          </p:cNvSpPr>
          <p:nvPr>
            <p:ph type="body"/>
          </p:nvPr>
        </p:nvSpPr>
        <p:spPr>
          <a:xfrm>
            <a:off x="731880" y="4560840"/>
            <a:ext cx="5851080" cy="4319280"/>
          </a:xfrm>
          <a:prstGeom prst="rect">
            <a:avLst/>
          </a:prstGeom>
        </p:spPr>
        <p:txBody>
          <a:bodyPr/>
          <a:p>
            <a:endParaRPr/>
          </a:p>
        </p:txBody>
      </p:sp>
      <p:sp>
        <p:nvSpPr>
          <p:cNvPr id="522" name="TextShape 2"/>
          <p:cNvSpPr txBox="1"/>
          <p:nvPr/>
        </p:nvSpPr>
        <p:spPr>
          <a:xfrm>
            <a:off x="4143240" y="9120240"/>
            <a:ext cx="3169800" cy="479160"/>
          </a:xfrm>
          <a:prstGeom prst="rect">
            <a:avLst/>
          </a:prstGeom>
        </p:spPr>
        <p:txBody>
          <a:bodyPr anchor="b"/>
          <a:p>
            <a:pPr algn="r">
              <a:lnSpc>
                <a:spcPct val="100000"/>
              </a:lnSpc>
            </a:pPr>
            <a:fld id="{D3C62FA5-E3E0-48E2-9739-19302EF4B111}" type="slidenum">
              <a:rPr lang="en-IN" sz="1200">
                <a:latin typeface="Times New Roman"/>
              </a:rPr>
              <a:t>&lt;number&gt;</a:t>
            </a:fld>
            <a:endParaRPr/>
          </a:p>
        </p:txBody>
      </p:sp>
      <p:sp>
        <p:nvSpPr>
          <p:cNvPr id="523"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24"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5" name="PlaceHolder 1"/>
          <p:cNvSpPr>
            <a:spLocks noGrp="1"/>
          </p:cNvSpPr>
          <p:nvPr>
            <p:ph type="body"/>
          </p:nvPr>
        </p:nvSpPr>
        <p:spPr>
          <a:xfrm>
            <a:off x="731880" y="4560840"/>
            <a:ext cx="5851080" cy="4319280"/>
          </a:xfrm>
          <a:prstGeom prst="rect">
            <a:avLst/>
          </a:prstGeom>
        </p:spPr>
        <p:txBody>
          <a:bodyPr/>
          <a:p>
            <a:endParaRPr/>
          </a:p>
        </p:txBody>
      </p:sp>
      <p:sp>
        <p:nvSpPr>
          <p:cNvPr id="526" name="TextShape 2"/>
          <p:cNvSpPr txBox="1"/>
          <p:nvPr/>
        </p:nvSpPr>
        <p:spPr>
          <a:xfrm>
            <a:off x="4143240" y="9120240"/>
            <a:ext cx="3169800" cy="479160"/>
          </a:xfrm>
          <a:prstGeom prst="rect">
            <a:avLst/>
          </a:prstGeom>
        </p:spPr>
        <p:txBody>
          <a:bodyPr anchor="b"/>
          <a:p>
            <a:pPr algn="r">
              <a:lnSpc>
                <a:spcPct val="100000"/>
              </a:lnSpc>
            </a:pPr>
            <a:fld id="{59ECF4C6-9EF5-42EB-9C6A-3B1A7662DCA3}" type="slidenum">
              <a:rPr lang="en-IN" sz="1200">
                <a:latin typeface="Times New Roman"/>
              </a:rPr>
              <a:t>&lt;number&gt;</a:t>
            </a:fld>
            <a:endParaRPr/>
          </a:p>
        </p:txBody>
      </p:sp>
      <p:sp>
        <p:nvSpPr>
          <p:cNvPr id="527"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28"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9" name="PlaceHolder 1"/>
          <p:cNvSpPr>
            <a:spLocks noGrp="1"/>
          </p:cNvSpPr>
          <p:nvPr>
            <p:ph type="body"/>
          </p:nvPr>
        </p:nvSpPr>
        <p:spPr>
          <a:xfrm>
            <a:off x="731880" y="4560840"/>
            <a:ext cx="5851080" cy="4319280"/>
          </a:xfrm>
          <a:prstGeom prst="rect">
            <a:avLst/>
          </a:prstGeom>
        </p:spPr>
        <p:txBody>
          <a:bodyPr/>
          <a:p>
            <a:endParaRPr/>
          </a:p>
        </p:txBody>
      </p:sp>
      <p:sp>
        <p:nvSpPr>
          <p:cNvPr id="530" name="TextShape 2"/>
          <p:cNvSpPr txBox="1"/>
          <p:nvPr/>
        </p:nvSpPr>
        <p:spPr>
          <a:xfrm>
            <a:off x="4143240" y="9120240"/>
            <a:ext cx="3169800" cy="479160"/>
          </a:xfrm>
          <a:prstGeom prst="rect">
            <a:avLst/>
          </a:prstGeom>
        </p:spPr>
        <p:txBody>
          <a:bodyPr anchor="b"/>
          <a:p>
            <a:pPr algn="r">
              <a:lnSpc>
                <a:spcPct val="100000"/>
              </a:lnSpc>
            </a:pPr>
            <a:fld id="{3A4094CC-D6D6-4250-B117-A98EC3F2A7DE}" type="slidenum">
              <a:rPr lang="en-IN" sz="1200">
                <a:solidFill>
                  <a:srgbClr val="000000"/>
                </a:solidFill>
                <a:latin typeface="Arial"/>
                <a:ea typeface="+mn-ea"/>
              </a:rPr>
              <a:t>&lt;number&gt;</a:t>
            </a:fld>
            <a:endParaRPr/>
          </a:p>
        </p:txBody>
      </p:sp>
      <p:sp>
        <p:nvSpPr>
          <p:cNvPr id="531"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32"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3" name="PlaceHolder 1"/>
          <p:cNvSpPr>
            <a:spLocks noGrp="1"/>
          </p:cNvSpPr>
          <p:nvPr>
            <p:ph type="body"/>
          </p:nvPr>
        </p:nvSpPr>
        <p:spPr>
          <a:xfrm>
            <a:off x="731880" y="4560840"/>
            <a:ext cx="5851080" cy="4319280"/>
          </a:xfrm>
          <a:prstGeom prst="rect">
            <a:avLst/>
          </a:prstGeom>
        </p:spPr>
        <p:txBody>
          <a:bodyPr/>
          <a:p>
            <a:endParaRPr/>
          </a:p>
        </p:txBody>
      </p:sp>
      <p:sp>
        <p:nvSpPr>
          <p:cNvPr id="534" name="TextShape 2"/>
          <p:cNvSpPr txBox="1"/>
          <p:nvPr/>
        </p:nvSpPr>
        <p:spPr>
          <a:xfrm>
            <a:off x="4143240" y="9120240"/>
            <a:ext cx="3169800" cy="479160"/>
          </a:xfrm>
          <a:prstGeom prst="rect">
            <a:avLst/>
          </a:prstGeom>
        </p:spPr>
        <p:txBody>
          <a:bodyPr anchor="b"/>
          <a:p>
            <a:pPr algn="r">
              <a:lnSpc>
                <a:spcPct val="100000"/>
              </a:lnSpc>
            </a:pPr>
            <a:fld id="{095A876A-6B37-40FB-BD0B-1A91615CCA66}" type="slidenum">
              <a:rPr lang="en-IN" sz="1200">
                <a:latin typeface="Times New Roman"/>
              </a:rPr>
              <a:t>&lt;number&gt;</a:t>
            </a:fld>
            <a:endParaRPr/>
          </a:p>
        </p:txBody>
      </p:sp>
      <p:sp>
        <p:nvSpPr>
          <p:cNvPr id="535"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36"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7" name="PlaceHolder 1"/>
          <p:cNvSpPr>
            <a:spLocks noGrp="1"/>
          </p:cNvSpPr>
          <p:nvPr>
            <p:ph type="body"/>
          </p:nvPr>
        </p:nvSpPr>
        <p:spPr>
          <a:xfrm>
            <a:off x="731880" y="4560840"/>
            <a:ext cx="5851080" cy="4319280"/>
          </a:xfrm>
          <a:prstGeom prst="rect">
            <a:avLst/>
          </a:prstGeom>
        </p:spPr>
        <p:txBody>
          <a:bodyPr/>
          <a:p>
            <a:endParaRPr/>
          </a:p>
        </p:txBody>
      </p:sp>
      <p:sp>
        <p:nvSpPr>
          <p:cNvPr id="538" name="TextShape 2"/>
          <p:cNvSpPr txBox="1"/>
          <p:nvPr/>
        </p:nvSpPr>
        <p:spPr>
          <a:xfrm>
            <a:off x="4143240" y="9120240"/>
            <a:ext cx="3169800" cy="479160"/>
          </a:xfrm>
          <a:prstGeom prst="rect">
            <a:avLst/>
          </a:prstGeom>
        </p:spPr>
        <p:txBody>
          <a:bodyPr anchor="b"/>
          <a:p>
            <a:pPr algn="r">
              <a:lnSpc>
                <a:spcPct val="100000"/>
              </a:lnSpc>
            </a:pPr>
            <a:fld id="{1497F79E-955D-4CC6-8182-2CE86F009708}" type="slidenum">
              <a:rPr lang="en-IN" sz="1200">
                <a:latin typeface="Times New Roman"/>
              </a:rPr>
              <a:t>&lt;number&gt;</a:t>
            </a:fld>
            <a:endParaRPr/>
          </a:p>
        </p:txBody>
      </p:sp>
      <p:sp>
        <p:nvSpPr>
          <p:cNvPr id="539"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40"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1" name="PlaceHolder 1"/>
          <p:cNvSpPr>
            <a:spLocks noGrp="1"/>
          </p:cNvSpPr>
          <p:nvPr>
            <p:ph type="body"/>
          </p:nvPr>
        </p:nvSpPr>
        <p:spPr>
          <a:xfrm>
            <a:off x="731880" y="4560840"/>
            <a:ext cx="5851080" cy="4319280"/>
          </a:xfrm>
          <a:prstGeom prst="rect">
            <a:avLst/>
          </a:prstGeom>
        </p:spPr>
        <p:txBody>
          <a:bodyPr/>
          <a:p>
            <a:endParaRPr/>
          </a:p>
        </p:txBody>
      </p:sp>
      <p:sp>
        <p:nvSpPr>
          <p:cNvPr id="542" name="TextShape 2"/>
          <p:cNvSpPr txBox="1"/>
          <p:nvPr/>
        </p:nvSpPr>
        <p:spPr>
          <a:xfrm>
            <a:off x="4143240" y="9120240"/>
            <a:ext cx="3169800" cy="479160"/>
          </a:xfrm>
          <a:prstGeom prst="rect">
            <a:avLst/>
          </a:prstGeom>
        </p:spPr>
        <p:txBody>
          <a:bodyPr anchor="b"/>
          <a:p>
            <a:pPr algn="r">
              <a:lnSpc>
                <a:spcPct val="100000"/>
              </a:lnSpc>
            </a:pPr>
            <a:fld id="{6BD6DC27-6740-468B-944F-9C487CF924E8}" type="slidenum">
              <a:rPr lang="en-IN" sz="1200">
                <a:latin typeface="Times New Roman"/>
              </a:rPr>
              <a:t>&lt;number&gt;</a:t>
            </a:fld>
            <a:endParaRPr/>
          </a:p>
        </p:txBody>
      </p:sp>
      <p:sp>
        <p:nvSpPr>
          <p:cNvPr id="543"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44"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5" name="PlaceHolder 1"/>
          <p:cNvSpPr>
            <a:spLocks noGrp="1"/>
          </p:cNvSpPr>
          <p:nvPr>
            <p:ph type="body"/>
          </p:nvPr>
        </p:nvSpPr>
        <p:spPr>
          <a:xfrm>
            <a:off x="731880" y="4560840"/>
            <a:ext cx="5851080" cy="4319280"/>
          </a:xfrm>
          <a:prstGeom prst="rect">
            <a:avLst/>
          </a:prstGeom>
        </p:spPr>
        <p:txBody>
          <a:bodyPr/>
          <a:p>
            <a:endParaRPr/>
          </a:p>
        </p:txBody>
      </p:sp>
      <p:sp>
        <p:nvSpPr>
          <p:cNvPr id="546" name="TextShape 2"/>
          <p:cNvSpPr txBox="1"/>
          <p:nvPr/>
        </p:nvSpPr>
        <p:spPr>
          <a:xfrm>
            <a:off x="4143240" y="9120240"/>
            <a:ext cx="3169800" cy="479160"/>
          </a:xfrm>
          <a:prstGeom prst="rect">
            <a:avLst/>
          </a:prstGeom>
        </p:spPr>
        <p:txBody>
          <a:bodyPr anchor="b"/>
          <a:p>
            <a:pPr algn="r">
              <a:lnSpc>
                <a:spcPct val="100000"/>
              </a:lnSpc>
            </a:pPr>
            <a:fld id="{8B17484E-EA4C-4DAA-9588-0BFB675D4ACC}" type="slidenum">
              <a:rPr lang="en-IN" sz="1200">
                <a:latin typeface="Times New Roman"/>
              </a:rPr>
              <a:t>&lt;number&gt;</a:t>
            </a:fld>
            <a:endParaRPr/>
          </a:p>
        </p:txBody>
      </p:sp>
      <p:sp>
        <p:nvSpPr>
          <p:cNvPr id="547"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48"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9" name="PlaceHolder 1"/>
          <p:cNvSpPr>
            <a:spLocks noGrp="1"/>
          </p:cNvSpPr>
          <p:nvPr>
            <p:ph type="body"/>
          </p:nvPr>
        </p:nvSpPr>
        <p:spPr>
          <a:xfrm>
            <a:off x="731880" y="4560840"/>
            <a:ext cx="5851080" cy="4319280"/>
          </a:xfrm>
          <a:prstGeom prst="rect">
            <a:avLst/>
          </a:prstGeom>
        </p:spPr>
        <p:txBody>
          <a:bodyPr/>
          <a:p>
            <a:endParaRPr/>
          </a:p>
        </p:txBody>
      </p:sp>
      <p:sp>
        <p:nvSpPr>
          <p:cNvPr id="550" name="TextShape 2"/>
          <p:cNvSpPr txBox="1"/>
          <p:nvPr/>
        </p:nvSpPr>
        <p:spPr>
          <a:xfrm>
            <a:off x="4143240" y="9120240"/>
            <a:ext cx="3169800" cy="479160"/>
          </a:xfrm>
          <a:prstGeom prst="rect">
            <a:avLst/>
          </a:prstGeom>
        </p:spPr>
        <p:txBody>
          <a:bodyPr anchor="b"/>
          <a:p>
            <a:pPr algn="r">
              <a:lnSpc>
                <a:spcPct val="100000"/>
              </a:lnSpc>
            </a:pPr>
            <a:fld id="{3937B502-8939-4C74-9608-D760FDCD2D0C}" type="slidenum">
              <a:rPr lang="en-IN" sz="1200">
                <a:latin typeface="Times New Roman"/>
              </a:rPr>
              <a:t>&lt;number&gt;</a:t>
            </a:fld>
            <a:endParaRPr/>
          </a:p>
        </p:txBody>
      </p:sp>
      <p:sp>
        <p:nvSpPr>
          <p:cNvPr id="551"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52"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3" name="PlaceHolder 1"/>
          <p:cNvSpPr>
            <a:spLocks noGrp="1"/>
          </p:cNvSpPr>
          <p:nvPr>
            <p:ph type="body"/>
          </p:nvPr>
        </p:nvSpPr>
        <p:spPr>
          <a:xfrm>
            <a:off x="731880" y="4560840"/>
            <a:ext cx="5851080" cy="4319280"/>
          </a:xfrm>
          <a:prstGeom prst="rect">
            <a:avLst/>
          </a:prstGeom>
        </p:spPr>
        <p:txBody>
          <a:bodyPr/>
          <a:p>
            <a:endParaRPr/>
          </a:p>
        </p:txBody>
      </p:sp>
      <p:sp>
        <p:nvSpPr>
          <p:cNvPr id="554" name="TextShape 2"/>
          <p:cNvSpPr txBox="1"/>
          <p:nvPr/>
        </p:nvSpPr>
        <p:spPr>
          <a:xfrm>
            <a:off x="4143240" y="9120240"/>
            <a:ext cx="3169800" cy="479160"/>
          </a:xfrm>
          <a:prstGeom prst="rect">
            <a:avLst/>
          </a:prstGeom>
        </p:spPr>
        <p:txBody>
          <a:bodyPr anchor="b"/>
          <a:p>
            <a:pPr algn="r">
              <a:lnSpc>
                <a:spcPct val="100000"/>
              </a:lnSpc>
            </a:pPr>
            <a:fld id="{CFA85A28-49F3-40A9-A53F-0CE786E655DC}" type="slidenum">
              <a:rPr lang="en-IN" sz="1200">
                <a:latin typeface="Times New Roman"/>
              </a:rPr>
              <a:t>&lt;number&gt;</a:t>
            </a:fld>
            <a:endParaRPr/>
          </a:p>
        </p:txBody>
      </p:sp>
      <p:sp>
        <p:nvSpPr>
          <p:cNvPr id="555"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56"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7" name="PlaceHolder 1"/>
          <p:cNvSpPr>
            <a:spLocks noGrp="1"/>
          </p:cNvSpPr>
          <p:nvPr>
            <p:ph type="body"/>
          </p:nvPr>
        </p:nvSpPr>
        <p:spPr>
          <a:xfrm>
            <a:off x="731880" y="4560840"/>
            <a:ext cx="5851080" cy="4319280"/>
          </a:xfrm>
          <a:prstGeom prst="rect">
            <a:avLst/>
          </a:prstGeom>
        </p:spPr>
        <p:txBody>
          <a:bodyPr/>
          <a:p>
            <a:endParaRPr/>
          </a:p>
        </p:txBody>
      </p:sp>
      <p:sp>
        <p:nvSpPr>
          <p:cNvPr id="558" name="TextShape 2"/>
          <p:cNvSpPr txBox="1"/>
          <p:nvPr/>
        </p:nvSpPr>
        <p:spPr>
          <a:xfrm>
            <a:off x="4143240" y="9120240"/>
            <a:ext cx="3169800" cy="479160"/>
          </a:xfrm>
          <a:prstGeom prst="rect">
            <a:avLst/>
          </a:prstGeom>
        </p:spPr>
        <p:txBody>
          <a:bodyPr anchor="b"/>
          <a:p>
            <a:pPr algn="r">
              <a:lnSpc>
                <a:spcPct val="100000"/>
              </a:lnSpc>
            </a:pPr>
            <a:fld id="{20FA857E-95B6-4121-A6DF-7A3DFDE5B6BF}" type="slidenum">
              <a:rPr lang="en-IN" sz="1200">
                <a:latin typeface="Times New Roman"/>
              </a:rPr>
              <a:t>&lt;number&gt;</a:t>
            </a:fld>
            <a:endParaRPr/>
          </a:p>
        </p:txBody>
      </p:sp>
      <p:sp>
        <p:nvSpPr>
          <p:cNvPr id="559"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60"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1" name="PlaceHolder 1"/>
          <p:cNvSpPr>
            <a:spLocks noGrp="1"/>
          </p:cNvSpPr>
          <p:nvPr>
            <p:ph type="body"/>
          </p:nvPr>
        </p:nvSpPr>
        <p:spPr>
          <a:xfrm>
            <a:off x="731880" y="4560840"/>
            <a:ext cx="5851080" cy="4319280"/>
          </a:xfrm>
          <a:prstGeom prst="rect">
            <a:avLst/>
          </a:prstGeom>
        </p:spPr>
        <p:txBody>
          <a:bodyPr/>
          <a:p>
            <a:endParaRPr/>
          </a:p>
        </p:txBody>
      </p:sp>
      <p:sp>
        <p:nvSpPr>
          <p:cNvPr id="562" name="TextShape 2"/>
          <p:cNvSpPr txBox="1"/>
          <p:nvPr/>
        </p:nvSpPr>
        <p:spPr>
          <a:xfrm>
            <a:off x="4143240" y="9120240"/>
            <a:ext cx="3169800" cy="479160"/>
          </a:xfrm>
          <a:prstGeom prst="rect">
            <a:avLst/>
          </a:prstGeom>
        </p:spPr>
        <p:txBody>
          <a:bodyPr anchor="b"/>
          <a:p>
            <a:pPr algn="r">
              <a:lnSpc>
                <a:spcPct val="100000"/>
              </a:lnSpc>
            </a:pPr>
            <a:fld id="{771F8E74-C0D4-421B-A4E9-879BF03BD833}" type="slidenum">
              <a:rPr lang="en-IN" sz="1200">
                <a:latin typeface="Times New Roman"/>
              </a:rPr>
              <a:t>&lt;number&gt;</a:t>
            </a:fld>
            <a:endParaRPr/>
          </a:p>
        </p:txBody>
      </p:sp>
      <p:sp>
        <p:nvSpPr>
          <p:cNvPr id="563"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64"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5" name="PlaceHolder 1"/>
          <p:cNvSpPr>
            <a:spLocks noGrp="1"/>
          </p:cNvSpPr>
          <p:nvPr>
            <p:ph type="body"/>
          </p:nvPr>
        </p:nvSpPr>
        <p:spPr>
          <a:xfrm>
            <a:off x="731880" y="4560840"/>
            <a:ext cx="5851080" cy="4319280"/>
          </a:xfrm>
          <a:prstGeom prst="rect">
            <a:avLst/>
          </a:prstGeom>
        </p:spPr>
        <p:txBody>
          <a:bodyPr/>
          <a:p>
            <a:endParaRPr/>
          </a:p>
        </p:txBody>
      </p:sp>
      <p:sp>
        <p:nvSpPr>
          <p:cNvPr id="566" name="TextShape 2"/>
          <p:cNvSpPr txBox="1"/>
          <p:nvPr/>
        </p:nvSpPr>
        <p:spPr>
          <a:xfrm>
            <a:off x="4143240" y="9120240"/>
            <a:ext cx="3169800" cy="479160"/>
          </a:xfrm>
          <a:prstGeom prst="rect">
            <a:avLst/>
          </a:prstGeom>
        </p:spPr>
        <p:txBody>
          <a:bodyPr anchor="b"/>
          <a:p>
            <a:pPr algn="r">
              <a:lnSpc>
                <a:spcPct val="100000"/>
              </a:lnSpc>
            </a:pPr>
            <a:fld id="{455306C2-524B-4224-BA5C-0A08C7D1578B}" type="slidenum">
              <a:rPr lang="en-IN" sz="1200">
                <a:latin typeface="Times New Roman"/>
              </a:rPr>
              <a:t>&lt;number&gt;</a:t>
            </a:fld>
            <a:endParaRPr/>
          </a:p>
        </p:txBody>
      </p:sp>
      <p:sp>
        <p:nvSpPr>
          <p:cNvPr id="567"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68"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9" name="PlaceHolder 1"/>
          <p:cNvSpPr>
            <a:spLocks noGrp="1"/>
          </p:cNvSpPr>
          <p:nvPr>
            <p:ph type="body"/>
          </p:nvPr>
        </p:nvSpPr>
        <p:spPr>
          <a:xfrm>
            <a:off x="731880" y="4560840"/>
            <a:ext cx="5851080" cy="4319280"/>
          </a:xfrm>
          <a:prstGeom prst="rect">
            <a:avLst/>
          </a:prstGeom>
        </p:spPr>
        <p:txBody>
          <a:bodyPr/>
          <a:p>
            <a:endParaRPr/>
          </a:p>
        </p:txBody>
      </p:sp>
      <p:sp>
        <p:nvSpPr>
          <p:cNvPr id="570" name="TextShape 2"/>
          <p:cNvSpPr txBox="1"/>
          <p:nvPr/>
        </p:nvSpPr>
        <p:spPr>
          <a:xfrm>
            <a:off x="4143240" y="9120240"/>
            <a:ext cx="3169800" cy="479160"/>
          </a:xfrm>
          <a:prstGeom prst="rect">
            <a:avLst/>
          </a:prstGeom>
        </p:spPr>
        <p:txBody>
          <a:bodyPr anchor="b"/>
          <a:p>
            <a:pPr algn="r">
              <a:lnSpc>
                <a:spcPct val="100000"/>
              </a:lnSpc>
            </a:pPr>
            <a:fld id="{7F89D8E5-A605-4FDB-ABE6-D58BE710CBD5}" type="slidenum">
              <a:rPr lang="en-IN" sz="1200">
                <a:solidFill>
                  <a:srgbClr val="000000"/>
                </a:solidFill>
                <a:latin typeface="Arial"/>
                <a:ea typeface="+mn-ea"/>
              </a:rPr>
              <a:t>&lt;number&gt;</a:t>
            </a:fld>
            <a:endParaRPr/>
          </a:p>
        </p:txBody>
      </p:sp>
      <p:sp>
        <p:nvSpPr>
          <p:cNvPr id="571"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72"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3" name="PlaceHolder 1"/>
          <p:cNvSpPr>
            <a:spLocks noGrp="1"/>
          </p:cNvSpPr>
          <p:nvPr>
            <p:ph type="body"/>
          </p:nvPr>
        </p:nvSpPr>
        <p:spPr>
          <a:xfrm>
            <a:off x="731880" y="4560840"/>
            <a:ext cx="5851080" cy="4319280"/>
          </a:xfrm>
          <a:prstGeom prst="rect">
            <a:avLst/>
          </a:prstGeom>
        </p:spPr>
        <p:txBody>
          <a:bodyPr/>
          <a:p>
            <a:endParaRPr/>
          </a:p>
        </p:txBody>
      </p:sp>
      <p:sp>
        <p:nvSpPr>
          <p:cNvPr id="574" name="TextShape 2"/>
          <p:cNvSpPr txBox="1"/>
          <p:nvPr/>
        </p:nvSpPr>
        <p:spPr>
          <a:xfrm>
            <a:off x="4143240" y="9120240"/>
            <a:ext cx="3169800" cy="479160"/>
          </a:xfrm>
          <a:prstGeom prst="rect">
            <a:avLst/>
          </a:prstGeom>
        </p:spPr>
        <p:txBody>
          <a:bodyPr anchor="b"/>
          <a:p>
            <a:pPr algn="r">
              <a:lnSpc>
                <a:spcPct val="100000"/>
              </a:lnSpc>
            </a:pPr>
            <a:fld id="{3B30C7AC-AD0A-45CD-A28B-8A143C8FACEB}" type="slidenum">
              <a:rPr lang="en-IN" sz="1200">
                <a:solidFill>
                  <a:srgbClr val="000000"/>
                </a:solidFill>
                <a:latin typeface="Arial"/>
                <a:ea typeface="+mn-ea"/>
              </a:rPr>
              <a:t>&lt;number&gt;</a:t>
            </a:fld>
            <a:endParaRPr/>
          </a:p>
        </p:txBody>
      </p:sp>
      <p:sp>
        <p:nvSpPr>
          <p:cNvPr id="575"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76"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7" name="PlaceHolder 1"/>
          <p:cNvSpPr>
            <a:spLocks noGrp="1"/>
          </p:cNvSpPr>
          <p:nvPr>
            <p:ph type="body"/>
          </p:nvPr>
        </p:nvSpPr>
        <p:spPr>
          <a:xfrm>
            <a:off x="731880" y="4560840"/>
            <a:ext cx="5851080" cy="4319280"/>
          </a:xfrm>
          <a:prstGeom prst="rect">
            <a:avLst/>
          </a:prstGeom>
        </p:spPr>
        <p:txBody>
          <a:bodyPr/>
          <a:p>
            <a:endParaRPr/>
          </a:p>
        </p:txBody>
      </p:sp>
      <p:sp>
        <p:nvSpPr>
          <p:cNvPr id="578" name="TextShape 2"/>
          <p:cNvSpPr txBox="1"/>
          <p:nvPr/>
        </p:nvSpPr>
        <p:spPr>
          <a:xfrm>
            <a:off x="4143240" y="9120240"/>
            <a:ext cx="3169800" cy="479160"/>
          </a:xfrm>
          <a:prstGeom prst="rect">
            <a:avLst/>
          </a:prstGeom>
        </p:spPr>
        <p:txBody>
          <a:bodyPr anchor="b"/>
          <a:p>
            <a:pPr algn="r">
              <a:lnSpc>
                <a:spcPct val="100000"/>
              </a:lnSpc>
            </a:pPr>
            <a:fld id="{E7CEF4F6-F1F9-4AAD-A0F3-D50C26777F4B}" type="slidenum">
              <a:rPr lang="en-IN" sz="1200">
                <a:solidFill>
                  <a:srgbClr val="000000"/>
                </a:solidFill>
                <a:latin typeface="Arial"/>
                <a:ea typeface="+mn-ea"/>
              </a:rPr>
              <a:t>&lt;number&gt;</a:t>
            </a:fld>
            <a:endParaRPr/>
          </a:p>
        </p:txBody>
      </p:sp>
      <p:sp>
        <p:nvSpPr>
          <p:cNvPr id="579"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80"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1" name="PlaceHolder 1"/>
          <p:cNvSpPr>
            <a:spLocks noGrp="1"/>
          </p:cNvSpPr>
          <p:nvPr>
            <p:ph type="body"/>
          </p:nvPr>
        </p:nvSpPr>
        <p:spPr>
          <a:xfrm>
            <a:off x="731880" y="4560840"/>
            <a:ext cx="5851080" cy="4319280"/>
          </a:xfrm>
          <a:prstGeom prst="rect">
            <a:avLst/>
          </a:prstGeom>
        </p:spPr>
        <p:txBody>
          <a:bodyPr/>
          <a:p>
            <a:endParaRPr/>
          </a:p>
        </p:txBody>
      </p:sp>
      <p:sp>
        <p:nvSpPr>
          <p:cNvPr id="582" name="TextShape 2"/>
          <p:cNvSpPr txBox="1"/>
          <p:nvPr/>
        </p:nvSpPr>
        <p:spPr>
          <a:xfrm>
            <a:off x="4143240" y="9120240"/>
            <a:ext cx="3169800" cy="479160"/>
          </a:xfrm>
          <a:prstGeom prst="rect">
            <a:avLst/>
          </a:prstGeom>
        </p:spPr>
        <p:txBody>
          <a:bodyPr anchor="b"/>
          <a:p>
            <a:pPr algn="r">
              <a:lnSpc>
                <a:spcPct val="100000"/>
              </a:lnSpc>
            </a:pPr>
            <a:fld id="{8C4810A0-0631-440F-B586-8C584A4CABA1}" type="slidenum">
              <a:rPr lang="en-IN" sz="1200">
                <a:solidFill>
                  <a:srgbClr val="000000"/>
                </a:solidFill>
                <a:latin typeface="Arial"/>
                <a:ea typeface="+mn-ea"/>
              </a:rPr>
              <a:t>&lt;number&gt;</a:t>
            </a:fld>
            <a:endParaRPr/>
          </a:p>
        </p:txBody>
      </p:sp>
      <p:sp>
        <p:nvSpPr>
          <p:cNvPr id="583"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84"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5" name="PlaceHolder 1"/>
          <p:cNvSpPr>
            <a:spLocks noGrp="1"/>
          </p:cNvSpPr>
          <p:nvPr>
            <p:ph type="body"/>
          </p:nvPr>
        </p:nvSpPr>
        <p:spPr>
          <a:xfrm>
            <a:off x="731880" y="4560840"/>
            <a:ext cx="5851080" cy="4319280"/>
          </a:xfrm>
          <a:prstGeom prst="rect">
            <a:avLst/>
          </a:prstGeom>
        </p:spPr>
        <p:txBody>
          <a:bodyPr/>
          <a:p>
            <a:endParaRPr/>
          </a:p>
        </p:txBody>
      </p:sp>
      <p:sp>
        <p:nvSpPr>
          <p:cNvPr id="586" name="TextShape 2"/>
          <p:cNvSpPr txBox="1"/>
          <p:nvPr/>
        </p:nvSpPr>
        <p:spPr>
          <a:xfrm>
            <a:off x="4143240" y="9120240"/>
            <a:ext cx="3169800" cy="479160"/>
          </a:xfrm>
          <a:prstGeom prst="rect">
            <a:avLst/>
          </a:prstGeom>
        </p:spPr>
        <p:txBody>
          <a:bodyPr anchor="b"/>
          <a:p>
            <a:pPr algn="r">
              <a:lnSpc>
                <a:spcPct val="100000"/>
              </a:lnSpc>
            </a:pPr>
            <a:fld id="{0A3B90B6-6DD7-4949-9890-B935BDDD90DE}" type="slidenum">
              <a:rPr lang="en-IN" sz="1200">
                <a:solidFill>
                  <a:srgbClr val="000000"/>
                </a:solidFill>
                <a:latin typeface="Arial"/>
                <a:ea typeface="+mn-ea"/>
              </a:rPr>
              <a:t>&lt;number&gt;</a:t>
            </a:fld>
            <a:endParaRPr/>
          </a:p>
        </p:txBody>
      </p:sp>
      <p:sp>
        <p:nvSpPr>
          <p:cNvPr id="587"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88"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9" name="PlaceHolder 1"/>
          <p:cNvSpPr>
            <a:spLocks noGrp="1"/>
          </p:cNvSpPr>
          <p:nvPr>
            <p:ph type="body"/>
          </p:nvPr>
        </p:nvSpPr>
        <p:spPr>
          <a:xfrm>
            <a:off x="731880" y="4560840"/>
            <a:ext cx="5851080" cy="4319280"/>
          </a:xfrm>
          <a:prstGeom prst="rect">
            <a:avLst/>
          </a:prstGeom>
        </p:spPr>
        <p:txBody>
          <a:bodyPr/>
          <a:p>
            <a:endParaRPr/>
          </a:p>
        </p:txBody>
      </p:sp>
      <p:sp>
        <p:nvSpPr>
          <p:cNvPr id="590" name="TextShape 2"/>
          <p:cNvSpPr txBox="1"/>
          <p:nvPr/>
        </p:nvSpPr>
        <p:spPr>
          <a:xfrm>
            <a:off x="4143240" y="9120240"/>
            <a:ext cx="3169800" cy="479160"/>
          </a:xfrm>
          <a:prstGeom prst="rect">
            <a:avLst/>
          </a:prstGeom>
        </p:spPr>
        <p:txBody>
          <a:bodyPr anchor="b"/>
          <a:p>
            <a:pPr algn="r">
              <a:lnSpc>
                <a:spcPct val="100000"/>
              </a:lnSpc>
            </a:pPr>
            <a:fld id="{B692FF44-1039-4A6B-AED7-5D96088AEC52}" type="slidenum">
              <a:rPr lang="en-IN" sz="1200">
                <a:solidFill>
                  <a:srgbClr val="000000"/>
                </a:solidFill>
                <a:latin typeface="Arial"/>
                <a:ea typeface="+mn-ea"/>
              </a:rPr>
              <a:t>&lt;number&gt;</a:t>
            </a:fld>
            <a:endParaRPr/>
          </a:p>
        </p:txBody>
      </p:sp>
      <p:sp>
        <p:nvSpPr>
          <p:cNvPr id="591"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92"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731880" y="4560840"/>
            <a:ext cx="5851080" cy="4319280"/>
          </a:xfrm>
          <a:prstGeom prst="rect">
            <a:avLst/>
          </a:prstGeom>
        </p:spPr>
        <p:txBody>
          <a:bodyPr/>
          <a:p>
            <a:endParaRPr/>
          </a:p>
        </p:txBody>
      </p:sp>
      <p:sp>
        <p:nvSpPr>
          <p:cNvPr id="594" name="TextShape 2"/>
          <p:cNvSpPr txBox="1"/>
          <p:nvPr/>
        </p:nvSpPr>
        <p:spPr>
          <a:xfrm>
            <a:off x="4143240" y="9120240"/>
            <a:ext cx="3169800" cy="479160"/>
          </a:xfrm>
          <a:prstGeom prst="rect">
            <a:avLst/>
          </a:prstGeom>
        </p:spPr>
        <p:txBody>
          <a:bodyPr anchor="b"/>
          <a:p>
            <a:pPr algn="r">
              <a:lnSpc>
                <a:spcPct val="100000"/>
              </a:lnSpc>
            </a:pPr>
            <a:fld id="{A1A97C9F-2690-4967-83C1-797CA9FCE2B4}" type="slidenum">
              <a:rPr lang="en-IN" sz="1200">
                <a:solidFill>
                  <a:srgbClr val="000000"/>
                </a:solidFill>
                <a:latin typeface="Arial"/>
                <a:ea typeface="+mn-ea"/>
              </a:rPr>
              <a:t>&lt;number&gt;</a:t>
            </a:fld>
            <a:endParaRPr/>
          </a:p>
        </p:txBody>
      </p:sp>
      <p:sp>
        <p:nvSpPr>
          <p:cNvPr id="595"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96"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7" name="PlaceHolder 1"/>
          <p:cNvSpPr>
            <a:spLocks noGrp="1"/>
          </p:cNvSpPr>
          <p:nvPr>
            <p:ph type="body"/>
          </p:nvPr>
        </p:nvSpPr>
        <p:spPr>
          <a:xfrm>
            <a:off x="731880" y="4560840"/>
            <a:ext cx="5851080" cy="4319280"/>
          </a:xfrm>
          <a:prstGeom prst="rect">
            <a:avLst/>
          </a:prstGeom>
        </p:spPr>
        <p:txBody>
          <a:bodyPr/>
          <a:p>
            <a:endParaRPr/>
          </a:p>
        </p:txBody>
      </p:sp>
      <p:sp>
        <p:nvSpPr>
          <p:cNvPr id="598" name="TextShape 2"/>
          <p:cNvSpPr txBox="1"/>
          <p:nvPr/>
        </p:nvSpPr>
        <p:spPr>
          <a:xfrm>
            <a:off x="4143240" y="9120240"/>
            <a:ext cx="3169800" cy="479160"/>
          </a:xfrm>
          <a:prstGeom prst="rect">
            <a:avLst/>
          </a:prstGeom>
        </p:spPr>
        <p:txBody>
          <a:bodyPr anchor="b"/>
          <a:p>
            <a:pPr algn="r">
              <a:lnSpc>
                <a:spcPct val="100000"/>
              </a:lnSpc>
            </a:pPr>
            <a:fld id="{89D37466-3794-48C7-BFC1-CB6A8C7FA103}" type="slidenum">
              <a:rPr lang="en-IN" sz="1200">
                <a:solidFill>
                  <a:srgbClr val="000000"/>
                </a:solidFill>
                <a:latin typeface="Arial"/>
                <a:ea typeface="+mn-ea"/>
              </a:rPr>
              <a:t>&lt;number&gt;</a:t>
            </a:fld>
            <a:endParaRPr/>
          </a:p>
        </p:txBody>
      </p:sp>
      <p:sp>
        <p:nvSpPr>
          <p:cNvPr id="599"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00"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1" name="PlaceHolder 1"/>
          <p:cNvSpPr>
            <a:spLocks noGrp="1"/>
          </p:cNvSpPr>
          <p:nvPr>
            <p:ph type="body"/>
          </p:nvPr>
        </p:nvSpPr>
        <p:spPr>
          <a:xfrm>
            <a:off x="731880" y="4560840"/>
            <a:ext cx="5851080" cy="4319280"/>
          </a:xfrm>
          <a:prstGeom prst="rect">
            <a:avLst/>
          </a:prstGeom>
        </p:spPr>
        <p:txBody>
          <a:bodyPr/>
          <a:p>
            <a:endParaRPr/>
          </a:p>
        </p:txBody>
      </p:sp>
      <p:sp>
        <p:nvSpPr>
          <p:cNvPr id="602" name="TextShape 2"/>
          <p:cNvSpPr txBox="1"/>
          <p:nvPr/>
        </p:nvSpPr>
        <p:spPr>
          <a:xfrm>
            <a:off x="4143240" y="9120240"/>
            <a:ext cx="3169800" cy="479160"/>
          </a:xfrm>
          <a:prstGeom prst="rect">
            <a:avLst/>
          </a:prstGeom>
        </p:spPr>
        <p:txBody>
          <a:bodyPr anchor="b"/>
          <a:p>
            <a:pPr algn="r">
              <a:lnSpc>
                <a:spcPct val="100000"/>
              </a:lnSpc>
            </a:pPr>
            <a:fld id="{3B7C5D54-E7F8-4002-9BFC-92F641FA6968}" type="slidenum">
              <a:rPr lang="en-IN" sz="1200">
                <a:solidFill>
                  <a:srgbClr val="000000"/>
                </a:solidFill>
                <a:latin typeface="Arial"/>
                <a:ea typeface="+mn-ea"/>
              </a:rPr>
              <a:t>&lt;number&gt;</a:t>
            </a:fld>
            <a:endParaRPr/>
          </a:p>
        </p:txBody>
      </p:sp>
      <p:sp>
        <p:nvSpPr>
          <p:cNvPr id="603"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04"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5" name="PlaceHolder 1"/>
          <p:cNvSpPr>
            <a:spLocks noGrp="1"/>
          </p:cNvSpPr>
          <p:nvPr>
            <p:ph type="body"/>
          </p:nvPr>
        </p:nvSpPr>
        <p:spPr>
          <a:xfrm>
            <a:off x="731880" y="4560840"/>
            <a:ext cx="5851080" cy="4319280"/>
          </a:xfrm>
          <a:prstGeom prst="rect">
            <a:avLst/>
          </a:prstGeom>
        </p:spPr>
        <p:txBody>
          <a:bodyPr/>
          <a:p>
            <a:endParaRPr/>
          </a:p>
        </p:txBody>
      </p:sp>
      <p:sp>
        <p:nvSpPr>
          <p:cNvPr id="606" name="TextShape 2"/>
          <p:cNvSpPr txBox="1"/>
          <p:nvPr/>
        </p:nvSpPr>
        <p:spPr>
          <a:xfrm>
            <a:off x="4143240" y="9120240"/>
            <a:ext cx="3169800" cy="479160"/>
          </a:xfrm>
          <a:prstGeom prst="rect">
            <a:avLst/>
          </a:prstGeom>
        </p:spPr>
        <p:txBody>
          <a:bodyPr anchor="b"/>
          <a:p>
            <a:pPr algn="r">
              <a:lnSpc>
                <a:spcPct val="100000"/>
              </a:lnSpc>
            </a:pPr>
            <a:fld id="{3F31DE78-99C0-483D-9420-7287D0D8C33A}" type="slidenum">
              <a:rPr lang="en-IN" sz="1200">
                <a:solidFill>
                  <a:srgbClr val="000000"/>
                </a:solidFill>
                <a:latin typeface="Arial"/>
                <a:ea typeface="+mn-ea"/>
              </a:rPr>
              <a:t>&lt;number&gt;</a:t>
            </a:fld>
            <a:endParaRPr/>
          </a:p>
        </p:txBody>
      </p:sp>
      <p:sp>
        <p:nvSpPr>
          <p:cNvPr id="607"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08"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9" name="PlaceHolder 1"/>
          <p:cNvSpPr>
            <a:spLocks noGrp="1"/>
          </p:cNvSpPr>
          <p:nvPr>
            <p:ph type="body"/>
          </p:nvPr>
        </p:nvSpPr>
        <p:spPr>
          <a:xfrm>
            <a:off x="731880" y="4560840"/>
            <a:ext cx="5851080" cy="4319280"/>
          </a:xfrm>
          <a:prstGeom prst="rect">
            <a:avLst/>
          </a:prstGeom>
        </p:spPr>
        <p:txBody>
          <a:bodyPr/>
          <a:p>
            <a:endParaRPr/>
          </a:p>
        </p:txBody>
      </p:sp>
      <p:sp>
        <p:nvSpPr>
          <p:cNvPr id="610" name="TextShape 2"/>
          <p:cNvSpPr txBox="1"/>
          <p:nvPr/>
        </p:nvSpPr>
        <p:spPr>
          <a:xfrm>
            <a:off x="4143240" y="9120240"/>
            <a:ext cx="3169800" cy="479160"/>
          </a:xfrm>
          <a:prstGeom prst="rect">
            <a:avLst/>
          </a:prstGeom>
        </p:spPr>
        <p:txBody>
          <a:bodyPr anchor="b"/>
          <a:p>
            <a:pPr algn="r">
              <a:lnSpc>
                <a:spcPct val="100000"/>
              </a:lnSpc>
            </a:pPr>
            <a:fld id="{B8AC5FA8-3360-4C71-8A77-057CD83759BF}" type="slidenum">
              <a:rPr lang="en-IN" sz="1200">
                <a:latin typeface="Times New Roman"/>
              </a:rPr>
              <a:t>&lt;number&gt;</a:t>
            </a:fld>
            <a:endParaRPr/>
          </a:p>
        </p:txBody>
      </p:sp>
      <p:sp>
        <p:nvSpPr>
          <p:cNvPr id="611"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12"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3" name="PlaceHolder 1"/>
          <p:cNvSpPr>
            <a:spLocks noGrp="1"/>
          </p:cNvSpPr>
          <p:nvPr>
            <p:ph type="body"/>
          </p:nvPr>
        </p:nvSpPr>
        <p:spPr>
          <a:xfrm>
            <a:off x="731880" y="4560840"/>
            <a:ext cx="5851080" cy="4319280"/>
          </a:xfrm>
          <a:prstGeom prst="rect">
            <a:avLst/>
          </a:prstGeom>
        </p:spPr>
        <p:txBody>
          <a:bodyPr/>
          <a:p>
            <a:endParaRPr/>
          </a:p>
        </p:txBody>
      </p:sp>
      <p:sp>
        <p:nvSpPr>
          <p:cNvPr id="614" name="TextShape 2"/>
          <p:cNvSpPr txBox="1"/>
          <p:nvPr/>
        </p:nvSpPr>
        <p:spPr>
          <a:xfrm>
            <a:off x="4143240" y="9120240"/>
            <a:ext cx="3169800" cy="479160"/>
          </a:xfrm>
          <a:prstGeom prst="rect">
            <a:avLst/>
          </a:prstGeom>
        </p:spPr>
        <p:txBody>
          <a:bodyPr anchor="b"/>
          <a:p>
            <a:pPr algn="r">
              <a:lnSpc>
                <a:spcPct val="100000"/>
              </a:lnSpc>
            </a:pPr>
            <a:fld id="{3C7907B6-46A7-402C-835E-3E5C908FF79B}" type="slidenum">
              <a:rPr lang="en-IN" sz="1200">
                <a:solidFill>
                  <a:srgbClr val="000000"/>
                </a:solidFill>
                <a:latin typeface="Arial"/>
                <a:ea typeface="+mn-ea"/>
              </a:rPr>
              <a:t>&lt;number&gt;</a:t>
            </a:fld>
            <a:endParaRPr/>
          </a:p>
        </p:txBody>
      </p:sp>
      <p:sp>
        <p:nvSpPr>
          <p:cNvPr id="615"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16"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7" name="PlaceHolder 1"/>
          <p:cNvSpPr>
            <a:spLocks noGrp="1"/>
          </p:cNvSpPr>
          <p:nvPr>
            <p:ph type="body"/>
          </p:nvPr>
        </p:nvSpPr>
        <p:spPr>
          <a:xfrm>
            <a:off x="731880" y="4560840"/>
            <a:ext cx="5851080" cy="4319280"/>
          </a:xfrm>
          <a:prstGeom prst="rect">
            <a:avLst/>
          </a:prstGeom>
        </p:spPr>
        <p:txBody>
          <a:bodyPr/>
          <a:p>
            <a:endParaRPr/>
          </a:p>
        </p:txBody>
      </p:sp>
      <p:sp>
        <p:nvSpPr>
          <p:cNvPr id="618" name="TextShape 2"/>
          <p:cNvSpPr txBox="1"/>
          <p:nvPr/>
        </p:nvSpPr>
        <p:spPr>
          <a:xfrm>
            <a:off x="4143240" y="9120240"/>
            <a:ext cx="3169800" cy="479160"/>
          </a:xfrm>
          <a:prstGeom prst="rect">
            <a:avLst/>
          </a:prstGeom>
        </p:spPr>
        <p:txBody>
          <a:bodyPr anchor="b"/>
          <a:p>
            <a:pPr algn="r">
              <a:lnSpc>
                <a:spcPct val="100000"/>
              </a:lnSpc>
            </a:pPr>
            <a:fld id="{4FF84E7E-CB6C-4AF3-9394-1363DD21B965}" type="slidenum">
              <a:rPr lang="en-IN" sz="1200">
                <a:solidFill>
                  <a:srgbClr val="000000"/>
                </a:solidFill>
                <a:latin typeface="Arial"/>
                <a:ea typeface="+mn-ea"/>
              </a:rPr>
              <a:t>&lt;number&gt;</a:t>
            </a:fld>
            <a:endParaRPr/>
          </a:p>
        </p:txBody>
      </p:sp>
      <p:sp>
        <p:nvSpPr>
          <p:cNvPr id="619"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20"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1" name="PlaceHolder 1"/>
          <p:cNvSpPr>
            <a:spLocks noGrp="1"/>
          </p:cNvSpPr>
          <p:nvPr>
            <p:ph type="body"/>
          </p:nvPr>
        </p:nvSpPr>
        <p:spPr>
          <a:xfrm>
            <a:off x="731880" y="4560840"/>
            <a:ext cx="5851080" cy="4319280"/>
          </a:xfrm>
          <a:prstGeom prst="rect">
            <a:avLst/>
          </a:prstGeom>
        </p:spPr>
        <p:txBody>
          <a:bodyPr/>
          <a:p>
            <a:endParaRPr/>
          </a:p>
        </p:txBody>
      </p:sp>
      <p:sp>
        <p:nvSpPr>
          <p:cNvPr id="622" name="TextShape 2"/>
          <p:cNvSpPr txBox="1"/>
          <p:nvPr/>
        </p:nvSpPr>
        <p:spPr>
          <a:xfrm>
            <a:off x="4143240" y="9120240"/>
            <a:ext cx="3169800" cy="479160"/>
          </a:xfrm>
          <a:prstGeom prst="rect">
            <a:avLst/>
          </a:prstGeom>
        </p:spPr>
        <p:txBody>
          <a:bodyPr anchor="b"/>
          <a:p>
            <a:pPr algn="r">
              <a:lnSpc>
                <a:spcPct val="100000"/>
              </a:lnSpc>
            </a:pPr>
            <a:fld id="{DB2A1502-AB23-4DAB-B323-6DEBE475A9FF}" type="slidenum">
              <a:rPr lang="en-IN" sz="1200">
                <a:solidFill>
                  <a:srgbClr val="000000"/>
                </a:solidFill>
                <a:latin typeface="Arial"/>
                <a:ea typeface="+mn-ea"/>
              </a:rPr>
              <a:t>&lt;number&gt;</a:t>
            </a:fld>
            <a:endParaRPr/>
          </a:p>
        </p:txBody>
      </p:sp>
      <p:sp>
        <p:nvSpPr>
          <p:cNvPr id="623"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24"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5" name="PlaceHolder 1"/>
          <p:cNvSpPr>
            <a:spLocks noGrp="1"/>
          </p:cNvSpPr>
          <p:nvPr>
            <p:ph type="body"/>
          </p:nvPr>
        </p:nvSpPr>
        <p:spPr>
          <a:xfrm>
            <a:off x="731880" y="4560840"/>
            <a:ext cx="5851080" cy="4319280"/>
          </a:xfrm>
          <a:prstGeom prst="rect">
            <a:avLst/>
          </a:prstGeom>
        </p:spPr>
        <p:txBody>
          <a:bodyPr/>
          <a:p>
            <a:endParaRPr/>
          </a:p>
        </p:txBody>
      </p:sp>
      <p:sp>
        <p:nvSpPr>
          <p:cNvPr id="626" name="TextShape 2"/>
          <p:cNvSpPr txBox="1"/>
          <p:nvPr/>
        </p:nvSpPr>
        <p:spPr>
          <a:xfrm>
            <a:off x="4143240" y="9120240"/>
            <a:ext cx="3169800" cy="479160"/>
          </a:xfrm>
          <a:prstGeom prst="rect">
            <a:avLst/>
          </a:prstGeom>
        </p:spPr>
        <p:txBody>
          <a:bodyPr anchor="b"/>
          <a:p>
            <a:pPr algn="r">
              <a:lnSpc>
                <a:spcPct val="100000"/>
              </a:lnSpc>
            </a:pPr>
            <a:fld id="{175C2215-7A1A-4A79-A02E-35B61314A0B2}" type="slidenum">
              <a:rPr lang="en-IN" sz="1200">
                <a:solidFill>
                  <a:srgbClr val="000000"/>
                </a:solidFill>
                <a:latin typeface="Arial"/>
                <a:ea typeface="+mn-ea"/>
              </a:rPr>
              <a:t>&lt;number&gt;</a:t>
            </a:fld>
            <a:endParaRPr/>
          </a:p>
        </p:txBody>
      </p:sp>
      <p:sp>
        <p:nvSpPr>
          <p:cNvPr id="627"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28"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3" name="PlaceHolder 1"/>
          <p:cNvSpPr>
            <a:spLocks noGrp="1"/>
          </p:cNvSpPr>
          <p:nvPr>
            <p:ph type="body"/>
          </p:nvPr>
        </p:nvSpPr>
        <p:spPr>
          <a:xfrm>
            <a:off x="731880" y="4560840"/>
            <a:ext cx="5851080" cy="4319280"/>
          </a:xfrm>
          <a:prstGeom prst="rect">
            <a:avLst/>
          </a:prstGeom>
        </p:spPr>
        <p:txBody>
          <a:bodyPr/>
          <a:p>
            <a:endParaRPr/>
          </a:p>
        </p:txBody>
      </p:sp>
      <p:sp>
        <p:nvSpPr>
          <p:cNvPr id="494" name="TextShape 2"/>
          <p:cNvSpPr txBox="1"/>
          <p:nvPr/>
        </p:nvSpPr>
        <p:spPr>
          <a:xfrm>
            <a:off x="4143240" y="9120240"/>
            <a:ext cx="3169800" cy="479160"/>
          </a:xfrm>
          <a:prstGeom prst="rect">
            <a:avLst/>
          </a:prstGeom>
        </p:spPr>
        <p:txBody>
          <a:bodyPr anchor="b"/>
          <a:p>
            <a:pPr algn="r">
              <a:lnSpc>
                <a:spcPct val="100000"/>
              </a:lnSpc>
            </a:pPr>
            <a:fld id="{24445525-ED7A-4BF5-A4C7-4779D7A48616}" type="slidenum">
              <a:rPr lang="en-IN" sz="1200">
                <a:latin typeface="Times New Roman"/>
              </a:rPr>
              <a:t>&lt;number&gt;</a:t>
            </a:fld>
            <a:endParaRPr/>
          </a:p>
        </p:txBody>
      </p:sp>
      <p:sp>
        <p:nvSpPr>
          <p:cNvPr id="495"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496"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9" name="PlaceHolder 1"/>
          <p:cNvSpPr>
            <a:spLocks noGrp="1"/>
          </p:cNvSpPr>
          <p:nvPr>
            <p:ph type="body"/>
          </p:nvPr>
        </p:nvSpPr>
        <p:spPr>
          <a:xfrm>
            <a:off x="731880" y="4560840"/>
            <a:ext cx="5851080" cy="4319280"/>
          </a:xfrm>
          <a:prstGeom prst="rect">
            <a:avLst/>
          </a:prstGeom>
        </p:spPr>
        <p:txBody>
          <a:bodyPr/>
          <a:p>
            <a:endParaRPr/>
          </a:p>
        </p:txBody>
      </p:sp>
      <p:sp>
        <p:nvSpPr>
          <p:cNvPr id="630" name="TextShape 2"/>
          <p:cNvSpPr txBox="1"/>
          <p:nvPr/>
        </p:nvSpPr>
        <p:spPr>
          <a:xfrm>
            <a:off x="4143240" y="9120240"/>
            <a:ext cx="3169800" cy="479160"/>
          </a:xfrm>
          <a:prstGeom prst="rect">
            <a:avLst/>
          </a:prstGeom>
        </p:spPr>
        <p:txBody>
          <a:bodyPr anchor="b"/>
          <a:p>
            <a:pPr algn="r">
              <a:lnSpc>
                <a:spcPct val="100000"/>
              </a:lnSpc>
            </a:pPr>
            <a:fld id="{34BBBED7-FC4B-4C39-B34E-F2D232DB0165}" type="slidenum">
              <a:rPr lang="en-IN" sz="1200">
                <a:solidFill>
                  <a:srgbClr val="000000"/>
                </a:solidFill>
                <a:latin typeface="Arial"/>
                <a:ea typeface="+mn-ea"/>
              </a:rPr>
              <a:t>&lt;number&gt;</a:t>
            </a:fld>
            <a:endParaRPr/>
          </a:p>
        </p:txBody>
      </p:sp>
      <p:sp>
        <p:nvSpPr>
          <p:cNvPr id="631"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32"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3" name="PlaceHolder 1"/>
          <p:cNvSpPr>
            <a:spLocks noGrp="1"/>
          </p:cNvSpPr>
          <p:nvPr>
            <p:ph type="body"/>
          </p:nvPr>
        </p:nvSpPr>
        <p:spPr>
          <a:xfrm>
            <a:off x="731880" y="4560840"/>
            <a:ext cx="5851080" cy="4319280"/>
          </a:xfrm>
          <a:prstGeom prst="rect">
            <a:avLst/>
          </a:prstGeom>
        </p:spPr>
        <p:txBody>
          <a:bodyPr/>
          <a:p>
            <a:endParaRPr/>
          </a:p>
        </p:txBody>
      </p:sp>
      <p:sp>
        <p:nvSpPr>
          <p:cNvPr id="634" name="TextShape 2"/>
          <p:cNvSpPr txBox="1"/>
          <p:nvPr/>
        </p:nvSpPr>
        <p:spPr>
          <a:xfrm>
            <a:off x="4143240" y="9120240"/>
            <a:ext cx="3169800" cy="479160"/>
          </a:xfrm>
          <a:prstGeom prst="rect">
            <a:avLst/>
          </a:prstGeom>
        </p:spPr>
        <p:txBody>
          <a:bodyPr anchor="b"/>
          <a:p>
            <a:pPr algn="r">
              <a:lnSpc>
                <a:spcPct val="100000"/>
              </a:lnSpc>
            </a:pPr>
            <a:fld id="{DC76EB73-EDCC-4A6A-B53B-B60DBE46E391}" type="slidenum">
              <a:rPr lang="en-IN" sz="1200">
                <a:solidFill>
                  <a:srgbClr val="000000"/>
                </a:solidFill>
                <a:latin typeface="Arial"/>
                <a:ea typeface="+mn-ea"/>
              </a:rPr>
              <a:t>&lt;number&gt;</a:t>
            </a:fld>
            <a:endParaRPr/>
          </a:p>
        </p:txBody>
      </p:sp>
      <p:sp>
        <p:nvSpPr>
          <p:cNvPr id="635"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36"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7" name="PlaceHolder 1"/>
          <p:cNvSpPr>
            <a:spLocks noGrp="1"/>
          </p:cNvSpPr>
          <p:nvPr>
            <p:ph type="body"/>
          </p:nvPr>
        </p:nvSpPr>
        <p:spPr>
          <a:xfrm>
            <a:off x="731880" y="4560840"/>
            <a:ext cx="5851080" cy="4319280"/>
          </a:xfrm>
          <a:prstGeom prst="rect">
            <a:avLst/>
          </a:prstGeom>
        </p:spPr>
        <p:txBody>
          <a:bodyPr/>
          <a:p>
            <a:endParaRPr/>
          </a:p>
        </p:txBody>
      </p:sp>
      <p:sp>
        <p:nvSpPr>
          <p:cNvPr id="638" name="TextShape 2"/>
          <p:cNvSpPr txBox="1"/>
          <p:nvPr/>
        </p:nvSpPr>
        <p:spPr>
          <a:xfrm>
            <a:off x="4143240" y="9120240"/>
            <a:ext cx="3169800" cy="479160"/>
          </a:xfrm>
          <a:prstGeom prst="rect">
            <a:avLst/>
          </a:prstGeom>
        </p:spPr>
        <p:txBody>
          <a:bodyPr anchor="b"/>
          <a:p>
            <a:pPr algn="r">
              <a:lnSpc>
                <a:spcPct val="100000"/>
              </a:lnSpc>
            </a:pPr>
            <a:fld id="{065C9259-E51F-47D6-846A-EC8CFD1C0092}" type="slidenum">
              <a:rPr lang="en-IN" sz="1200">
                <a:solidFill>
                  <a:srgbClr val="000000"/>
                </a:solidFill>
                <a:latin typeface="Arial"/>
                <a:ea typeface="+mn-ea"/>
              </a:rPr>
              <a:t>&lt;number&gt;</a:t>
            </a:fld>
            <a:endParaRPr/>
          </a:p>
        </p:txBody>
      </p:sp>
      <p:sp>
        <p:nvSpPr>
          <p:cNvPr id="639"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40"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1" name="PlaceHolder 1"/>
          <p:cNvSpPr>
            <a:spLocks noGrp="1"/>
          </p:cNvSpPr>
          <p:nvPr>
            <p:ph type="body"/>
          </p:nvPr>
        </p:nvSpPr>
        <p:spPr>
          <a:xfrm>
            <a:off x="731880" y="4560840"/>
            <a:ext cx="5851080" cy="4319280"/>
          </a:xfrm>
          <a:prstGeom prst="rect">
            <a:avLst/>
          </a:prstGeom>
        </p:spPr>
        <p:txBody>
          <a:bodyPr/>
          <a:p>
            <a:endParaRPr/>
          </a:p>
        </p:txBody>
      </p:sp>
      <p:sp>
        <p:nvSpPr>
          <p:cNvPr id="642" name="TextShape 2"/>
          <p:cNvSpPr txBox="1"/>
          <p:nvPr/>
        </p:nvSpPr>
        <p:spPr>
          <a:xfrm>
            <a:off x="4143240" y="9120240"/>
            <a:ext cx="3169800" cy="479160"/>
          </a:xfrm>
          <a:prstGeom prst="rect">
            <a:avLst/>
          </a:prstGeom>
        </p:spPr>
        <p:txBody>
          <a:bodyPr anchor="b"/>
          <a:p>
            <a:pPr algn="r">
              <a:lnSpc>
                <a:spcPct val="100000"/>
              </a:lnSpc>
            </a:pPr>
            <a:fld id="{BFDB8C52-4D05-4774-81F4-D6908E44470B}" type="slidenum">
              <a:rPr lang="en-IN" sz="1200">
                <a:solidFill>
                  <a:srgbClr val="000000"/>
                </a:solidFill>
                <a:latin typeface="Arial"/>
                <a:ea typeface="+mn-ea"/>
              </a:rPr>
              <a:t>&lt;number&gt;</a:t>
            </a:fld>
            <a:endParaRPr/>
          </a:p>
        </p:txBody>
      </p:sp>
      <p:sp>
        <p:nvSpPr>
          <p:cNvPr id="643"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44"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5" name="PlaceHolder 1"/>
          <p:cNvSpPr>
            <a:spLocks noGrp="1"/>
          </p:cNvSpPr>
          <p:nvPr>
            <p:ph type="body"/>
          </p:nvPr>
        </p:nvSpPr>
        <p:spPr>
          <a:xfrm>
            <a:off x="731880" y="4560840"/>
            <a:ext cx="5851080" cy="4319280"/>
          </a:xfrm>
          <a:prstGeom prst="rect">
            <a:avLst/>
          </a:prstGeom>
        </p:spPr>
        <p:txBody>
          <a:bodyPr/>
          <a:p>
            <a:endParaRPr/>
          </a:p>
        </p:txBody>
      </p:sp>
      <p:sp>
        <p:nvSpPr>
          <p:cNvPr id="646" name="TextShape 2"/>
          <p:cNvSpPr txBox="1"/>
          <p:nvPr/>
        </p:nvSpPr>
        <p:spPr>
          <a:xfrm>
            <a:off x="4143240" y="9120240"/>
            <a:ext cx="3169800" cy="479160"/>
          </a:xfrm>
          <a:prstGeom prst="rect">
            <a:avLst/>
          </a:prstGeom>
        </p:spPr>
        <p:txBody>
          <a:bodyPr anchor="b"/>
          <a:p>
            <a:pPr algn="r">
              <a:lnSpc>
                <a:spcPct val="100000"/>
              </a:lnSpc>
            </a:pPr>
            <a:fld id="{0C6D5386-0B1F-4E95-8C84-79B4571A4607}" type="slidenum">
              <a:rPr lang="en-IN" sz="1200">
                <a:solidFill>
                  <a:srgbClr val="000000"/>
                </a:solidFill>
                <a:latin typeface="Arial"/>
                <a:ea typeface="+mn-ea"/>
              </a:rPr>
              <a:t>&lt;number&gt;</a:t>
            </a:fld>
            <a:endParaRPr/>
          </a:p>
        </p:txBody>
      </p:sp>
      <p:sp>
        <p:nvSpPr>
          <p:cNvPr id="647"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48"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9" name="PlaceHolder 1"/>
          <p:cNvSpPr>
            <a:spLocks noGrp="1"/>
          </p:cNvSpPr>
          <p:nvPr>
            <p:ph type="body"/>
          </p:nvPr>
        </p:nvSpPr>
        <p:spPr>
          <a:xfrm>
            <a:off x="731880" y="4560840"/>
            <a:ext cx="5851080" cy="4319280"/>
          </a:xfrm>
          <a:prstGeom prst="rect">
            <a:avLst/>
          </a:prstGeom>
        </p:spPr>
        <p:txBody>
          <a:bodyPr/>
          <a:p>
            <a:endParaRPr/>
          </a:p>
        </p:txBody>
      </p:sp>
      <p:sp>
        <p:nvSpPr>
          <p:cNvPr id="650" name="TextShape 2"/>
          <p:cNvSpPr txBox="1"/>
          <p:nvPr/>
        </p:nvSpPr>
        <p:spPr>
          <a:xfrm>
            <a:off x="4143240" y="9120240"/>
            <a:ext cx="3169800" cy="479160"/>
          </a:xfrm>
          <a:prstGeom prst="rect">
            <a:avLst/>
          </a:prstGeom>
        </p:spPr>
        <p:txBody>
          <a:bodyPr anchor="b"/>
          <a:p>
            <a:pPr algn="r">
              <a:lnSpc>
                <a:spcPct val="100000"/>
              </a:lnSpc>
            </a:pPr>
            <a:fld id="{C0430509-6F69-4838-9842-3BED6C9F2AA0}" type="slidenum">
              <a:rPr lang="en-IN" sz="1200">
                <a:solidFill>
                  <a:srgbClr val="000000"/>
                </a:solidFill>
                <a:latin typeface="Arial"/>
                <a:ea typeface="+mn-ea"/>
              </a:rPr>
              <a:t>&lt;number&gt;</a:t>
            </a:fld>
            <a:endParaRPr/>
          </a:p>
        </p:txBody>
      </p:sp>
      <p:sp>
        <p:nvSpPr>
          <p:cNvPr id="651"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52"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3" name="PlaceHolder 1"/>
          <p:cNvSpPr>
            <a:spLocks noGrp="1"/>
          </p:cNvSpPr>
          <p:nvPr>
            <p:ph type="body"/>
          </p:nvPr>
        </p:nvSpPr>
        <p:spPr>
          <a:xfrm>
            <a:off x="731880" y="4560840"/>
            <a:ext cx="5851080" cy="4319280"/>
          </a:xfrm>
          <a:prstGeom prst="rect">
            <a:avLst/>
          </a:prstGeom>
        </p:spPr>
        <p:txBody>
          <a:bodyPr/>
          <a:p>
            <a:endParaRPr/>
          </a:p>
        </p:txBody>
      </p:sp>
      <p:sp>
        <p:nvSpPr>
          <p:cNvPr id="654" name="TextShape 2"/>
          <p:cNvSpPr txBox="1"/>
          <p:nvPr/>
        </p:nvSpPr>
        <p:spPr>
          <a:xfrm>
            <a:off x="4143240" y="9120240"/>
            <a:ext cx="3169800" cy="479160"/>
          </a:xfrm>
          <a:prstGeom prst="rect">
            <a:avLst/>
          </a:prstGeom>
        </p:spPr>
        <p:txBody>
          <a:bodyPr anchor="b"/>
          <a:p>
            <a:pPr algn="r">
              <a:lnSpc>
                <a:spcPct val="100000"/>
              </a:lnSpc>
            </a:pPr>
            <a:fld id="{27B62F74-6B83-4710-9B95-08E66CB68856}" type="slidenum">
              <a:rPr lang="en-IN" sz="1200">
                <a:solidFill>
                  <a:srgbClr val="000000"/>
                </a:solidFill>
                <a:latin typeface="Arial"/>
                <a:ea typeface="+mn-ea"/>
              </a:rPr>
              <a:t>&lt;number&gt;</a:t>
            </a:fld>
            <a:endParaRPr/>
          </a:p>
        </p:txBody>
      </p:sp>
      <p:sp>
        <p:nvSpPr>
          <p:cNvPr id="655"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56"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7" name="PlaceHolder 1"/>
          <p:cNvSpPr>
            <a:spLocks noGrp="1"/>
          </p:cNvSpPr>
          <p:nvPr>
            <p:ph type="body"/>
          </p:nvPr>
        </p:nvSpPr>
        <p:spPr>
          <a:xfrm>
            <a:off x="731880" y="4560840"/>
            <a:ext cx="5851080" cy="4319280"/>
          </a:xfrm>
          <a:prstGeom prst="rect">
            <a:avLst/>
          </a:prstGeom>
        </p:spPr>
        <p:txBody>
          <a:bodyPr/>
          <a:p>
            <a:endParaRPr/>
          </a:p>
        </p:txBody>
      </p:sp>
      <p:sp>
        <p:nvSpPr>
          <p:cNvPr id="658" name="TextShape 2"/>
          <p:cNvSpPr txBox="1"/>
          <p:nvPr/>
        </p:nvSpPr>
        <p:spPr>
          <a:xfrm>
            <a:off x="4143240" y="9120240"/>
            <a:ext cx="3169800" cy="479160"/>
          </a:xfrm>
          <a:prstGeom prst="rect">
            <a:avLst/>
          </a:prstGeom>
        </p:spPr>
        <p:txBody>
          <a:bodyPr anchor="b"/>
          <a:p>
            <a:pPr algn="r">
              <a:lnSpc>
                <a:spcPct val="100000"/>
              </a:lnSpc>
            </a:pPr>
            <a:fld id="{CCF88B30-419E-4F2E-AD11-349B77187FA1}" type="slidenum">
              <a:rPr lang="en-IN" sz="1200">
                <a:solidFill>
                  <a:srgbClr val="000000"/>
                </a:solidFill>
                <a:latin typeface="Arial"/>
                <a:ea typeface="+mn-ea"/>
              </a:rPr>
              <a:t>&lt;number&gt;</a:t>
            </a:fld>
            <a:endParaRPr/>
          </a:p>
        </p:txBody>
      </p:sp>
      <p:sp>
        <p:nvSpPr>
          <p:cNvPr id="659"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60"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1" name="PlaceHolder 1"/>
          <p:cNvSpPr>
            <a:spLocks noGrp="1"/>
          </p:cNvSpPr>
          <p:nvPr>
            <p:ph type="body"/>
          </p:nvPr>
        </p:nvSpPr>
        <p:spPr>
          <a:xfrm>
            <a:off x="731880" y="4560840"/>
            <a:ext cx="5851080" cy="4319280"/>
          </a:xfrm>
          <a:prstGeom prst="rect">
            <a:avLst/>
          </a:prstGeom>
        </p:spPr>
        <p:txBody>
          <a:bodyPr/>
          <a:p>
            <a:endParaRPr/>
          </a:p>
        </p:txBody>
      </p:sp>
      <p:sp>
        <p:nvSpPr>
          <p:cNvPr id="662" name="TextShape 2"/>
          <p:cNvSpPr txBox="1"/>
          <p:nvPr/>
        </p:nvSpPr>
        <p:spPr>
          <a:xfrm>
            <a:off x="4143240" y="9120240"/>
            <a:ext cx="3169800" cy="479160"/>
          </a:xfrm>
          <a:prstGeom prst="rect">
            <a:avLst/>
          </a:prstGeom>
        </p:spPr>
        <p:txBody>
          <a:bodyPr anchor="b"/>
          <a:p>
            <a:pPr algn="r">
              <a:lnSpc>
                <a:spcPct val="100000"/>
              </a:lnSpc>
            </a:pPr>
            <a:fld id="{BAD99315-AA87-4463-B309-88B816FF409C}" type="slidenum">
              <a:rPr lang="en-IN" sz="1200">
                <a:solidFill>
                  <a:srgbClr val="000000"/>
                </a:solidFill>
                <a:latin typeface="Arial"/>
                <a:ea typeface="+mn-ea"/>
              </a:rPr>
              <a:t>&lt;number&gt;</a:t>
            </a:fld>
            <a:endParaRPr/>
          </a:p>
        </p:txBody>
      </p:sp>
      <p:sp>
        <p:nvSpPr>
          <p:cNvPr id="663"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64"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5" name="PlaceHolder 1"/>
          <p:cNvSpPr>
            <a:spLocks noGrp="1"/>
          </p:cNvSpPr>
          <p:nvPr>
            <p:ph type="body"/>
          </p:nvPr>
        </p:nvSpPr>
        <p:spPr>
          <a:xfrm>
            <a:off x="731880" y="4560840"/>
            <a:ext cx="5851080" cy="4319280"/>
          </a:xfrm>
          <a:prstGeom prst="rect">
            <a:avLst/>
          </a:prstGeom>
        </p:spPr>
        <p:txBody>
          <a:bodyPr/>
          <a:p>
            <a:endParaRPr/>
          </a:p>
        </p:txBody>
      </p:sp>
      <p:sp>
        <p:nvSpPr>
          <p:cNvPr id="666" name="TextShape 2"/>
          <p:cNvSpPr txBox="1"/>
          <p:nvPr/>
        </p:nvSpPr>
        <p:spPr>
          <a:xfrm>
            <a:off x="4143240" y="9120240"/>
            <a:ext cx="3169800" cy="479160"/>
          </a:xfrm>
          <a:prstGeom prst="rect">
            <a:avLst/>
          </a:prstGeom>
        </p:spPr>
        <p:txBody>
          <a:bodyPr anchor="b"/>
          <a:p>
            <a:pPr algn="r">
              <a:lnSpc>
                <a:spcPct val="100000"/>
              </a:lnSpc>
            </a:pPr>
            <a:fld id="{5CD62414-89BC-4561-81F2-B7A6A883C57C}" type="slidenum">
              <a:rPr lang="en-IN" sz="1200">
                <a:solidFill>
                  <a:srgbClr val="000000"/>
                </a:solidFill>
                <a:latin typeface="Arial"/>
                <a:ea typeface="+mn-ea"/>
              </a:rPr>
              <a:t>&lt;number&gt;</a:t>
            </a:fld>
            <a:endParaRPr/>
          </a:p>
        </p:txBody>
      </p:sp>
      <p:sp>
        <p:nvSpPr>
          <p:cNvPr id="667"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68"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7" name="PlaceHolder 1"/>
          <p:cNvSpPr>
            <a:spLocks noGrp="1"/>
          </p:cNvSpPr>
          <p:nvPr>
            <p:ph type="body"/>
          </p:nvPr>
        </p:nvSpPr>
        <p:spPr>
          <a:xfrm>
            <a:off x="731880" y="4560840"/>
            <a:ext cx="5851080" cy="4319280"/>
          </a:xfrm>
          <a:prstGeom prst="rect">
            <a:avLst/>
          </a:prstGeom>
        </p:spPr>
        <p:txBody>
          <a:bodyPr/>
          <a:p>
            <a:endParaRPr/>
          </a:p>
        </p:txBody>
      </p:sp>
      <p:sp>
        <p:nvSpPr>
          <p:cNvPr id="498" name="TextShape 2"/>
          <p:cNvSpPr txBox="1"/>
          <p:nvPr/>
        </p:nvSpPr>
        <p:spPr>
          <a:xfrm>
            <a:off x="4143240" y="9120240"/>
            <a:ext cx="3169800" cy="479160"/>
          </a:xfrm>
          <a:prstGeom prst="rect">
            <a:avLst/>
          </a:prstGeom>
        </p:spPr>
        <p:txBody>
          <a:bodyPr anchor="b"/>
          <a:p>
            <a:pPr algn="r">
              <a:lnSpc>
                <a:spcPct val="100000"/>
              </a:lnSpc>
            </a:pPr>
            <a:fld id="{9D93F34B-EA10-4609-8CFF-2F4A47160F07}" type="slidenum">
              <a:rPr lang="en-IN" sz="1200">
                <a:latin typeface="Times New Roman"/>
              </a:rPr>
              <a:t>&lt;number&gt;</a:t>
            </a:fld>
            <a:endParaRPr/>
          </a:p>
        </p:txBody>
      </p:sp>
      <p:sp>
        <p:nvSpPr>
          <p:cNvPr id="499"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00"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9" name="PlaceHolder 1"/>
          <p:cNvSpPr>
            <a:spLocks noGrp="1"/>
          </p:cNvSpPr>
          <p:nvPr>
            <p:ph type="body"/>
          </p:nvPr>
        </p:nvSpPr>
        <p:spPr>
          <a:xfrm>
            <a:off x="731880" y="4560840"/>
            <a:ext cx="5851080" cy="4319280"/>
          </a:xfrm>
          <a:prstGeom prst="rect">
            <a:avLst/>
          </a:prstGeom>
        </p:spPr>
        <p:txBody>
          <a:bodyPr/>
          <a:p>
            <a:endParaRPr/>
          </a:p>
        </p:txBody>
      </p:sp>
      <p:sp>
        <p:nvSpPr>
          <p:cNvPr id="670" name="TextShape 2"/>
          <p:cNvSpPr txBox="1"/>
          <p:nvPr/>
        </p:nvSpPr>
        <p:spPr>
          <a:xfrm>
            <a:off x="4143240" y="9120240"/>
            <a:ext cx="3169800" cy="479160"/>
          </a:xfrm>
          <a:prstGeom prst="rect">
            <a:avLst/>
          </a:prstGeom>
        </p:spPr>
        <p:txBody>
          <a:bodyPr anchor="b"/>
          <a:p>
            <a:pPr algn="r">
              <a:lnSpc>
                <a:spcPct val="100000"/>
              </a:lnSpc>
            </a:pPr>
            <a:fld id="{76034904-49B6-41A4-82F8-CEFE0CD42DBE}" type="slidenum">
              <a:rPr lang="en-IN" sz="1200">
                <a:solidFill>
                  <a:srgbClr val="000000"/>
                </a:solidFill>
                <a:latin typeface="Arial"/>
                <a:ea typeface="+mn-ea"/>
              </a:rPr>
              <a:t>&lt;number&gt;</a:t>
            </a:fld>
            <a:endParaRPr/>
          </a:p>
        </p:txBody>
      </p:sp>
      <p:sp>
        <p:nvSpPr>
          <p:cNvPr id="671"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72"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3" name="PlaceHolder 1"/>
          <p:cNvSpPr>
            <a:spLocks noGrp="1"/>
          </p:cNvSpPr>
          <p:nvPr>
            <p:ph type="body"/>
          </p:nvPr>
        </p:nvSpPr>
        <p:spPr>
          <a:xfrm>
            <a:off x="731880" y="4560840"/>
            <a:ext cx="5851080" cy="4319280"/>
          </a:xfrm>
          <a:prstGeom prst="rect">
            <a:avLst/>
          </a:prstGeom>
        </p:spPr>
        <p:txBody>
          <a:bodyPr/>
          <a:p>
            <a:endParaRPr/>
          </a:p>
        </p:txBody>
      </p:sp>
      <p:sp>
        <p:nvSpPr>
          <p:cNvPr id="674" name="TextShape 2"/>
          <p:cNvSpPr txBox="1"/>
          <p:nvPr/>
        </p:nvSpPr>
        <p:spPr>
          <a:xfrm>
            <a:off x="4143240" y="9120240"/>
            <a:ext cx="3169800" cy="479160"/>
          </a:xfrm>
          <a:prstGeom prst="rect">
            <a:avLst/>
          </a:prstGeom>
        </p:spPr>
        <p:txBody>
          <a:bodyPr anchor="b"/>
          <a:p>
            <a:pPr algn="r">
              <a:lnSpc>
                <a:spcPct val="100000"/>
              </a:lnSpc>
            </a:pPr>
            <a:fld id="{790E9E9B-A154-4AA7-A27E-0F56ACE5125C}" type="slidenum">
              <a:rPr lang="en-IN" sz="1200">
                <a:solidFill>
                  <a:srgbClr val="000000"/>
                </a:solidFill>
                <a:latin typeface="Arial"/>
                <a:ea typeface="+mn-ea"/>
              </a:rPr>
              <a:t>&lt;number&gt;</a:t>
            </a:fld>
            <a:endParaRPr/>
          </a:p>
        </p:txBody>
      </p:sp>
      <p:sp>
        <p:nvSpPr>
          <p:cNvPr id="675"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76"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7" name="PlaceHolder 1"/>
          <p:cNvSpPr>
            <a:spLocks noGrp="1"/>
          </p:cNvSpPr>
          <p:nvPr>
            <p:ph type="body"/>
          </p:nvPr>
        </p:nvSpPr>
        <p:spPr>
          <a:xfrm>
            <a:off x="731880" y="4560840"/>
            <a:ext cx="5851080" cy="4319280"/>
          </a:xfrm>
          <a:prstGeom prst="rect">
            <a:avLst/>
          </a:prstGeom>
        </p:spPr>
        <p:txBody>
          <a:bodyPr/>
          <a:p>
            <a:endParaRPr/>
          </a:p>
        </p:txBody>
      </p:sp>
      <p:sp>
        <p:nvSpPr>
          <p:cNvPr id="678" name="TextShape 2"/>
          <p:cNvSpPr txBox="1"/>
          <p:nvPr/>
        </p:nvSpPr>
        <p:spPr>
          <a:xfrm>
            <a:off x="4143240" y="9120240"/>
            <a:ext cx="3169800" cy="479160"/>
          </a:xfrm>
          <a:prstGeom prst="rect">
            <a:avLst/>
          </a:prstGeom>
        </p:spPr>
        <p:txBody>
          <a:bodyPr anchor="b"/>
          <a:p>
            <a:pPr algn="r">
              <a:lnSpc>
                <a:spcPct val="100000"/>
              </a:lnSpc>
            </a:pPr>
            <a:fld id="{B0E904B0-95B8-447B-98FD-29A9403DD0D0}" type="slidenum">
              <a:rPr lang="en-IN" sz="1200">
                <a:solidFill>
                  <a:srgbClr val="000000"/>
                </a:solidFill>
                <a:latin typeface="Arial"/>
                <a:ea typeface="+mn-ea"/>
              </a:rPr>
              <a:t>&lt;number&gt;</a:t>
            </a:fld>
            <a:endParaRPr/>
          </a:p>
        </p:txBody>
      </p:sp>
      <p:sp>
        <p:nvSpPr>
          <p:cNvPr id="679"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80"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81" name="PlaceHolder 1"/>
          <p:cNvSpPr>
            <a:spLocks noGrp="1"/>
          </p:cNvSpPr>
          <p:nvPr>
            <p:ph type="body"/>
          </p:nvPr>
        </p:nvSpPr>
        <p:spPr>
          <a:xfrm>
            <a:off x="731880" y="4560840"/>
            <a:ext cx="5851080" cy="4319280"/>
          </a:xfrm>
          <a:prstGeom prst="rect">
            <a:avLst/>
          </a:prstGeom>
        </p:spPr>
        <p:txBody>
          <a:bodyPr/>
          <a:p>
            <a:endParaRPr/>
          </a:p>
        </p:txBody>
      </p:sp>
      <p:sp>
        <p:nvSpPr>
          <p:cNvPr id="682" name="TextShape 2"/>
          <p:cNvSpPr txBox="1"/>
          <p:nvPr/>
        </p:nvSpPr>
        <p:spPr>
          <a:xfrm>
            <a:off x="4143240" y="9120240"/>
            <a:ext cx="3169800" cy="479160"/>
          </a:xfrm>
          <a:prstGeom prst="rect">
            <a:avLst/>
          </a:prstGeom>
        </p:spPr>
        <p:txBody>
          <a:bodyPr anchor="b"/>
          <a:p>
            <a:pPr algn="r">
              <a:lnSpc>
                <a:spcPct val="100000"/>
              </a:lnSpc>
            </a:pPr>
            <a:fld id="{6B72511F-0B26-420E-937A-CBA87FBCD1C0}" type="slidenum">
              <a:rPr lang="en-IN" sz="1200">
                <a:solidFill>
                  <a:srgbClr val="000000"/>
                </a:solidFill>
                <a:latin typeface="Arial"/>
                <a:ea typeface="+mn-ea"/>
              </a:rPr>
              <a:t>&lt;number&gt;</a:t>
            </a:fld>
            <a:endParaRPr/>
          </a:p>
        </p:txBody>
      </p:sp>
      <p:sp>
        <p:nvSpPr>
          <p:cNvPr id="683"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84"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85" name="PlaceHolder 1"/>
          <p:cNvSpPr>
            <a:spLocks noGrp="1"/>
          </p:cNvSpPr>
          <p:nvPr>
            <p:ph type="body"/>
          </p:nvPr>
        </p:nvSpPr>
        <p:spPr>
          <a:xfrm>
            <a:off x="731880" y="4560840"/>
            <a:ext cx="5851080" cy="4319280"/>
          </a:xfrm>
          <a:prstGeom prst="rect">
            <a:avLst/>
          </a:prstGeom>
        </p:spPr>
        <p:txBody>
          <a:bodyPr/>
          <a:p>
            <a:endParaRPr/>
          </a:p>
        </p:txBody>
      </p:sp>
      <p:sp>
        <p:nvSpPr>
          <p:cNvPr id="686" name="TextShape 2"/>
          <p:cNvSpPr txBox="1"/>
          <p:nvPr/>
        </p:nvSpPr>
        <p:spPr>
          <a:xfrm>
            <a:off x="4143240" y="9120240"/>
            <a:ext cx="3169800" cy="479160"/>
          </a:xfrm>
          <a:prstGeom prst="rect">
            <a:avLst/>
          </a:prstGeom>
        </p:spPr>
        <p:txBody>
          <a:bodyPr anchor="b"/>
          <a:p>
            <a:pPr algn="r">
              <a:lnSpc>
                <a:spcPct val="100000"/>
              </a:lnSpc>
            </a:pPr>
            <a:fld id="{0CC6DB4A-F493-41D4-A472-431CE9CE1556}" type="slidenum">
              <a:rPr lang="en-IN" sz="1200">
                <a:solidFill>
                  <a:srgbClr val="000000"/>
                </a:solidFill>
                <a:latin typeface="Arial"/>
                <a:ea typeface="+mn-ea"/>
              </a:rPr>
              <a:t>&lt;number&gt;</a:t>
            </a:fld>
            <a:endParaRPr/>
          </a:p>
        </p:txBody>
      </p:sp>
      <p:sp>
        <p:nvSpPr>
          <p:cNvPr id="687"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88"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89" name="PlaceHolder 1"/>
          <p:cNvSpPr>
            <a:spLocks noGrp="1"/>
          </p:cNvSpPr>
          <p:nvPr>
            <p:ph type="body"/>
          </p:nvPr>
        </p:nvSpPr>
        <p:spPr>
          <a:xfrm>
            <a:off x="731880" y="4560840"/>
            <a:ext cx="5851080" cy="4319280"/>
          </a:xfrm>
          <a:prstGeom prst="rect">
            <a:avLst/>
          </a:prstGeom>
        </p:spPr>
        <p:txBody>
          <a:bodyPr/>
          <a:p>
            <a:endParaRPr/>
          </a:p>
        </p:txBody>
      </p:sp>
      <p:sp>
        <p:nvSpPr>
          <p:cNvPr id="690" name="TextShape 2"/>
          <p:cNvSpPr txBox="1"/>
          <p:nvPr/>
        </p:nvSpPr>
        <p:spPr>
          <a:xfrm>
            <a:off x="4143240" y="9120240"/>
            <a:ext cx="3169800" cy="479160"/>
          </a:xfrm>
          <a:prstGeom prst="rect">
            <a:avLst/>
          </a:prstGeom>
        </p:spPr>
        <p:txBody>
          <a:bodyPr anchor="b"/>
          <a:p>
            <a:pPr algn="r">
              <a:lnSpc>
                <a:spcPct val="100000"/>
              </a:lnSpc>
            </a:pPr>
            <a:fld id="{C7F62BF2-8403-4F46-BCE3-DDB4ABF1861B}" type="slidenum">
              <a:rPr lang="en-IN" sz="1200">
                <a:solidFill>
                  <a:srgbClr val="000000"/>
                </a:solidFill>
                <a:latin typeface="Arial"/>
                <a:ea typeface="+mn-ea"/>
              </a:rPr>
              <a:t>&lt;number&gt;</a:t>
            </a:fld>
            <a:endParaRPr/>
          </a:p>
        </p:txBody>
      </p:sp>
      <p:sp>
        <p:nvSpPr>
          <p:cNvPr id="691"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92"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93" name="PlaceHolder 1"/>
          <p:cNvSpPr>
            <a:spLocks noGrp="1"/>
          </p:cNvSpPr>
          <p:nvPr>
            <p:ph type="body"/>
          </p:nvPr>
        </p:nvSpPr>
        <p:spPr>
          <a:xfrm>
            <a:off x="731880" y="4560840"/>
            <a:ext cx="5851080" cy="4319280"/>
          </a:xfrm>
          <a:prstGeom prst="rect">
            <a:avLst/>
          </a:prstGeom>
        </p:spPr>
        <p:txBody>
          <a:bodyPr/>
          <a:p>
            <a:endParaRPr/>
          </a:p>
        </p:txBody>
      </p:sp>
      <p:sp>
        <p:nvSpPr>
          <p:cNvPr id="694" name="TextShape 2"/>
          <p:cNvSpPr txBox="1"/>
          <p:nvPr/>
        </p:nvSpPr>
        <p:spPr>
          <a:xfrm>
            <a:off x="4143240" y="9120240"/>
            <a:ext cx="3169800" cy="479160"/>
          </a:xfrm>
          <a:prstGeom prst="rect">
            <a:avLst/>
          </a:prstGeom>
        </p:spPr>
        <p:txBody>
          <a:bodyPr anchor="b"/>
          <a:p>
            <a:pPr algn="r">
              <a:lnSpc>
                <a:spcPct val="100000"/>
              </a:lnSpc>
            </a:pPr>
            <a:fld id="{27444A8C-FE98-4238-AB24-99CB186B1F96}" type="slidenum">
              <a:rPr lang="en-IN" sz="1200">
                <a:solidFill>
                  <a:srgbClr val="000000"/>
                </a:solidFill>
                <a:latin typeface="Arial"/>
                <a:ea typeface="+mn-ea"/>
              </a:rPr>
              <a:t>&lt;number&gt;</a:t>
            </a:fld>
            <a:endParaRPr/>
          </a:p>
        </p:txBody>
      </p:sp>
      <p:sp>
        <p:nvSpPr>
          <p:cNvPr id="695"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696"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97" name="PlaceHolder 1"/>
          <p:cNvSpPr>
            <a:spLocks noGrp="1"/>
          </p:cNvSpPr>
          <p:nvPr>
            <p:ph type="body"/>
          </p:nvPr>
        </p:nvSpPr>
        <p:spPr>
          <a:xfrm>
            <a:off x="731880" y="4560840"/>
            <a:ext cx="5851080" cy="4319280"/>
          </a:xfrm>
          <a:prstGeom prst="rect">
            <a:avLst/>
          </a:prstGeom>
        </p:spPr>
        <p:txBody>
          <a:bodyPr/>
          <a:p>
            <a:endParaRPr/>
          </a:p>
        </p:txBody>
      </p:sp>
      <p:sp>
        <p:nvSpPr>
          <p:cNvPr id="698" name="TextShape 2"/>
          <p:cNvSpPr txBox="1"/>
          <p:nvPr/>
        </p:nvSpPr>
        <p:spPr>
          <a:xfrm>
            <a:off x="4143240" y="9120240"/>
            <a:ext cx="3169800" cy="479160"/>
          </a:xfrm>
          <a:prstGeom prst="rect">
            <a:avLst/>
          </a:prstGeom>
        </p:spPr>
        <p:txBody>
          <a:bodyPr anchor="b"/>
          <a:p>
            <a:pPr algn="r">
              <a:lnSpc>
                <a:spcPct val="100000"/>
              </a:lnSpc>
            </a:pPr>
            <a:fld id="{EB60F9A2-FE24-48D3-A627-069039A91E84}" type="slidenum">
              <a:rPr lang="en-IN" sz="1200">
                <a:solidFill>
                  <a:srgbClr val="000000"/>
                </a:solidFill>
                <a:latin typeface="Arial"/>
                <a:ea typeface="+mn-ea"/>
              </a:rPr>
              <a:t>&lt;number&gt;</a:t>
            </a:fld>
            <a:endParaRPr/>
          </a:p>
        </p:txBody>
      </p:sp>
      <p:sp>
        <p:nvSpPr>
          <p:cNvPr id="699"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700"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01" name="PlaceHolder 1"/>
          <p:cNvSpPr>
            <a:spLocks noGrp="1"/>
          </p:cNvSpPr>
          <p:nvPr>
            <p:ph type="body"/>
          </p:nvPr>
        </p:nvSpPr>
        <p:spPr>
          <a:xfrm>
            <a:off x="731880" y="4560840"/>
            <a:ext cx="5851080" cy="4319280"/>
          </a:xfrm>
          <a:prstGeom prst="rect">
            <a:avLst/>
          </a:prstGeom>
        </p:spPr>
        <p:txBody>
          <a:bodyPr/>
          <a:p>
            <a:endParaRPr/>
          </a:p>
        </p:txBody>
      </p:sp>
      <p:sp>
        <p:nvSpPr>
          <p:cNvPr id="702" name="TextShape 2"/>
          <p:cNvSpPr txBox="1"/>
          <p:nvPr/>
        </p:nvSpPr>
        <p:spPr>
          <a:xfrm>
            <a:off x="4143240" y="9120240"/>
            <a:ext cx="3169800" cy="479160"/>
          </a:xfrm>
          <a:prstGeom prst="rect">
            <a:avLst/>
          </a:prstGeom>
        </p:spPr>
        <p:txBody>
          <a:bodyPr anchor="b"/>
          <a:p>
            <a:pPr algn="r">
              <a:lnSpc>
                <a:spcPct val="100000"/>
              </a:lnSpc>
            </a:pPr>
            <a:fld id="{8105BF16-C1F2-47F5-BDD0-C16D4950E39A}" type="slidenum">
              <a:rPr lang="en-IN" sz="1200">
                <a:solidFill>
                  <a:srgbClr val="000000"/>
                </a:solidFill>
                <a:latin typeface="Arial"/>
                <a:ea typeface="+mn-ea"/>
              </a:rPr>
              <a:t>&lt;number&gt;</a:t>
            </a:fld>
            <a:endParaRPr/>
          </a:p>
        </p:txBody>
      </p:sp>
      <p:sp>
        <p:nvSpPr>
          <p:cNvPr id="703"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704"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05" name="PlaceHolder 1"/>
          <p:cNvSpPr>
            <a:spLocks noGrp="1"/>
          </p:cNvSpPr>
          <p:nvPr>
            <p:ph type="body"/>
          </p:nvPr>
        </p:nvSpPr>
        <p:spPr>
          <a:xfrm>
            <a:off x="731880" y="4560840"/>
            <a:ext cx="5851080" cy="4319280"/>
          </a:xfrm>
          <a:prstGeom prst="rect">
            <a:avLst/>
          </a:prstGeom>
        </p:spPr>
        <p:txBody>
          <a:bodyPr/>
          <a:p>
            <a:endParaRPr/>
          </a:p>
        </p:txBody>
      </p:sp>
      <p:sp>
        <p:nvSpPr>
          <p:cNvPr id="706" name="TextShape 2"/>
          <p:cNvSpPr txBox="1"/>
          <p:nvPr/>
        </p:nvSpPr>
        <p:spPr>
          <a:xfrm>
            <a:off x="4143240" y="9120240"/>
            <a:ext cx="3169800" cy="479160"/>
          </a:xfrm>
          <a:prstGeom prst="rect">
            <a:avLst/>
          </a:prstGeom>
        </p:spPr>
        <p:txBody>
          <a:bodyPr anchor="b"/>
          <a:p>
            <a:pPr algn="r">
              <a:lnSpc>
                <a:spcPct val="100000"/>
              </a:lnSpc>
            </a:pPr>
            <a:fld id="{CBDD3E5B-E29D-4622-9304-A310B5E4F33F}" type="slidenum">
              <a:rPr lang="en-IN" sz="1200">
                <a:solidFill>
                  <a:srgbClr val="000000"/>
                </a:solidFill>
                <a:latin typeface="Arial"/>
                <a:ea typeface="+mn-ea"/>
              </a:rPr>
              <a:t>&lt;number&gt;</a:t>
            </a:fld>
            <a:endParaRPr/>
          </a:p>
        </p:txBody>
      </p:sp>
      <p:sp>
        <p:nvSpPr>
          <p:cNvPr id="707"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708"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1" name="PlaceHolder 1"/>
          <p:cNvSpPr>
            <a:spLocks noGrp="1"/>
          </p:cNvSpPr>
          <p:nvPr>
            <p:ph type="body"/>
          </p:nvPr>
        </p:nvSpPr>
        <p:spPr>
          <a:xfrm>
            <a:off x="731880" y="4560840"/>
            <a:ext cx="5851080" cy="4319280"/>
          </a:xfrm>
          <a:prstGeom prst="rect">
            <a:avLst/>
          </a:prstGeom>
        </p:spPr>
        <p:txBody>
          <a:bodyPr/>
          <a:p>
            <a:endParaRPr/>
          </a:p>
        </p:txBody>
      </p:sp>
      <p:sp>
        <p:nvSpPr>
          <p:cNvPr id="502" name="TextShape 2"/>
          <p:cNvSpPr txBox="1"/>
          <p:nvPr/>
        </p:nvSpPr>
        <p:spPr>
          <a:xfrm>
            <a:off x="4143240" y="9120240"/>
            <a:ext cx="3169800" cy="479160"/>
          </a:xfrm>
          <a:prstGeom prst="rect">
            <a:avLst/>
          </a:prstGeom>
        </p:spPr>
        <p:txBody>
          <a:bodyPr anchor="b"/>
          <a:p>
            <a:pPr algn="r">
              <a:lnSpc>
                <a:spcPct val="100000"/>
              </a:lnSpc>
            </a:pPr>
            <a:fld id="{A51B1157-C9BD-4BEB-9CCB-94DD36AA612F}" type="slidenum">
              <a:rPr lang="en-IN" sz="1200">
                <a:latin typeface="Times New Roman"/>
              </a:rPr>
              <a:t>&lt;number&gt;</a:t>
            </a:fld>
            <a:endParaRPr/>
          </a:p>
        </p:txBody>
      </p:sp>
      <p:sp>
        <p:nvSpPr>
          <p:cNvPr id="503"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04"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09" name="PlaceHolder 1"/>
          <p:cNvSpPr>
            <a:spLocks noGrp="1"/>
          </p:cNvSpPr>
          <p:nvPr>
            <p:ph type="body"/>
          </p:nvPr>
        </p:nvSpPr>
        <p:spPr>
          <a:xfrm>
            <a:off x="731880" y="4560840"/>
            <a:ext cx="5851080" cy="4319280"/>
          </a:xfrm>
          <a:prstGeom prst="rect">
            <a:avLst/>
          </a:prstGeom>
        </p:spPr>
        <p:txBody>
          <a:bodyPr/>
          <a:p>
            <a:endParaRPr/>
          </a:p>
        </p:txBody>
      </p:sp>
      <p:sp>
        <p:nvSpPr>
          <p:cNvPr id="710" name="TextShape 2"/>
          <p:cNvSpPr txBox="1"/>
          <p:nvPr/>
        </p:nvSpPr>
        <p:spPr>
          <a:xfrm>
            <a:off x="4143240" y="9120240"/>
            <a:ext cx="3169800" cy="479160"/>
          </a:xfrm>
          <a:prstGeom prst="rect">
            <a:avLst/>
          </a:prstGeom>
        </p:spPr>
        <p:txBody>
          <a:bodyPr anchor="b"/>
          <a:p>
            <a:pPr algn="r">
              <a:lnSpc>
                <a:spcPct val="100000"/>
              </a:lnSpc>
            </a:pPr>
            <a:fld id="{85FC2C7D-2A39-4095-B7DA-24F278886DE4}" type="slidenum">
              <a:rPr lang="en-IN" sz="1200">
                <a:solidFill>
                  <a:srgbClr val="000000"/>
                </a:solidFill>
                <a:latin typeface="Arial"/>
                <a:ea typeface="+mn-ea"/>
              </a:rPr>
              <a:t>&lt;number&gt;</a:t>
            </a:fld>
            <a:endParaRPr/>
          </a:p>
        </p:txBody>
      </p:sp>
      <p:sp>
        <p:nvSpPr>
          <p:cNvPr id="711"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712"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13" name="PlaceHolder 1"/>
          <p:cNvSpPr>
            <a:spLocks noGrp="1"/>
          </p:cNvSpPr>
          <p:nvPr>
            <p:ph type="body"/>
          </p:nvPr>
        </p:nvSpPr>
        <p:spPr>
          <a:xfrm>
            <a:off x="731880" y="4560840"/>
            <a:ext cx="5851080" cy="4319280"/>
          </a:xfrm>
          <a:prstGeom prst="rect">
            <a:avLst/>
          </a:prstGeom>
        </p:spPr>
        <p:txBody>
          <a:bodyPr/>
          <a:p>
            <a:endParaRPr/>
          </a:p>
        </p:txBody>
      </p:sp>
      <p:sp>
        <p:nvSpPr>
          <p:cNvPr id="714" name="TextShape 2"/>
          <p:cNvSpPr txBox="1"/>
          <p:nvPr/>
        </p:nvSpPr>
        <p:spPr>
          <a:xfrm>
            <a:off x="4143240" y="9120240"/>
            <a:ext cx="3169800" cy="479160"/>
          </a:xfrm>
          <a:prstGeom prst="rect">
            <a:avLst/>
          </a:prstGeom>
        </p:spPr>
        <p:txBody>
          <a:bodyPr anchor="b"/>
          <a:p>
            <a:pPr algn="r">
              <a:lnSpc>
                <a:spcPct val="100000"/>
              </a:lnSpc>
            </a:pPr>
            <a:fld id="{DD1D6FFE-5E52-4D63-8A93-B7B10D189F0E}" type="slidenum">
              <a:rPr lang="en-IN" sz="1200">
                <a:solidFill>
                  <a:srgbClr val="000000"/>
                </a:solidFill>
                <a:latin typeface="Arial"/>
                <a:ea typeface="+mn-ea"/>
              </a:rPr>
              <a:t>&lt;number&gt;</a:t>
            </a:fld>
            <a:endParaRPr/>
          </a:p>
        </p:txBody>
      </p:sp>
      <p:sp>
        <p:nvSpPr>
          <p:cNvPr id="715"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716"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17" name="PlaceHolder 1"/>
          <p:cNvSpPr>
            <a:spLocks noGrp="1"/>
          </p:cNvSpPr>
          <p:nvPr>
            <p:ph type="body"/>
          </p:nvPr>
        </p:nvSpPr>
        <p:spPr>
          <a:xfrm>
            <a:off x="731880" y="4560840"/>
            <a:ext cx="5851080" cy="4319280"/>
          </a:xfrm>
          <a:prstGeom prst="rect">
            <a:avLst/>
          </a:prstGeom>
        </p:spPr>
        <p:txBody>
          <a:bodyPr/>
          <a:p>
            <a:endParaRPr/>
          </a:p>
        </p:txBody>
      </p:sp>
      <p:sp>
        <p:nvSpPr>
          <p:cNvPr id="718" name="TextShape 2"/>
          <p:cNvSpPr txBox="1"/>
          <p:nvPr/>
        </p:nvSpPr>
        <p:spPr>
          <a:xfrm>
            <a:off x="4143240" y="9120240"/>
            <a:ext cx="3169800" cy="479160"/>
          </a:xfrm>
          <a:prstGeom prst="rect">
            <a:avLst/>
          </a:prstGeom>
        </p:spPr>
        <p:txBody>
          <a:bodyPr anchor="b"/>
          <a:p>
            <a:pPr algn="r">
              <a:lnSpc>
                <a:spcPct val="100000"/>
              </a:lnSpc>
            </a:pPr>
            <a:fld id="{582C6426-2AFA-42F6-AA05-58BE8A022EE7}" type="slidenum">
              <a:rPr lang="en-IN" sz="1200">
                <a:solidFill>
                  <a:srgbClr val="000000"/>
                </a:solidFill>
                <a:latin typeface="Arial"/>
                <a:ea typeface="+mn-ea"/>
              </a:rPr>
              <a:t>&lt;number&gt;</a:t>
            </a:fld>
            <a:endParaRPr/>
          </a:p>
        </p:txBody>
      </p:sp>
      <p:sp>
        <p:nvSpPr>
          <p:cNvPr id="719"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720"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1" name="PlaceHolder 1"/>
          <p:cNvSpPr>
            <a:spLocks noGrp="1"/>
          </p:cNvSpPr>
          <p:nvPr>
            <p:ph type="body"/>
          </p:nvPr>
        </p:nvSpPr>
        <p:spPr>
          <a:xfrm>
            <a:off x="731880" y="4560840"/>
            <a:ext cx="5851080" cy="4319280"/>
          </a:xfrm>
          <a:prstGeom prst="rect">
            <a:avLst/>
          </a:prstGeom>
        </p:spPr>
        <p:txBody>
          <a:bodyPr/>
          <a:p>
            <a:endParaRPr/>
          </a:p>
        </p:txBody>
      </p:sp>
      <p:sp>
        <p:nvSpPr>
          <p:cNvPr id="722" name="TextShape 2"/>
          <p:cNvSpPr txBox="1"/>
          <p:nvPr/>
        </p:nvSpPr>
        <p:spPr>
          <a:xfrm>
            <a:off x="4143240" y="9120240"/>
            <a:ext cx="3169800" cy="479160"/>
          </a:xfrm>
          <a:prstGeom prst="rect">
            <a:avLst/>
          </a:prstGeom>
        </p:spPr>
        <p:txBody>
          <a:bodyPr anchor="b"/>
          <a:p>
            <a:pPr algn="r">
              <a:lnSpc>
                <a:spcPct val="100000"/>
              </a:lnSpc>
            </a:pPr>
            <a:fld id="{DDB7881B-B6CA-435E-9230-BD4B045DB4CD}" type="slidenum">
              <a:rPr lang="en-IN" sz="1200">
                <a:solidFill>
                  <a:srgbClr val="000000"/>
                </a:solidFill>
                <a:latin typeface="Arial"/>
                <a:ea typeface="+mn-ea"/>
              </a:rPr>
              <a:t>&lt;number&gt;</a:t>
            </a:fld>
            <a:endParaRPr/>
          </a:p>
        </p:txBody>
      </p:sp>
      <p:sp>
        <p:nvSpPr>
          <p:cNvPr id="723"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724"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5" name="PlaceHolder 1"/>
          <p:cNvSpPr>
            <a:spLocks noGrp="1"/>
          </p:cNvSpPr>
          <p:nvPr>
            <p:ph type="body"/>
          </p:nvPr>
        </p:nvSpPr>
        <p:spPr>
          <a:xfrm>
            <a:off x="731880" y="4560840"/>
            <a:ext cx="5851080" cy="4319280"/>
          </a:xfrm>
          <a:prstGeom prst="rect">
            <a:avLst/>
          </a:prstGeom>
        </p:spPr>
        <p:txBody>
          <a:bodyPr/>
          <a:p>
            <a:endParaRPr/>
          </a:p>
        </p:txBody>
      </p:sp>
      <p:sp>
        <p:nvSpPr>
          <p:cNvPr id="726" name="TextShape 2"/>
          <p:cNvSpPr txBox="1"/>
          <p:nvPr/>
        </p:nvSpPr>
        <p:spPr>
          <a:xfrm>
            <a:off x="4143240" y="9120240"/>
            <a:ext cx="3169800" cy="479160"/>
          </a:xfrm>
          <a:prstGeom prst="rect">
            <a:avLst/>
          </a:prstGeom>
        </p:spPr>
        <p:txBody>
          <a:bodyPr anchor="b"/>
          <a:p>
            <a:pPr algn="r">
              <a:lnSpc>
                <a:spcPct val="100000"/>
              </a:lnSpc>
            </a:pPr>
            <a:fld id="{62820FB1-50EE-4509-A32D-ED4829EFE263}" type="slidenum">
              <a:rPr lang="en-IN" sz="1200">
                <a:solidFill>
                  <a:srgbClr val="000000"/>
                </a:solidFill>
                <a:latin typeface="Arial"/>
                <a:ea typeface="+mn-ea"/>
              </a:rPr>
              <a:t>&lt;number&gt;</a:t>
            </a:fld>
            <a:endParaRPr/>
          </a:p>
        </p:txBody>
      </p:sp>
      <p:sp>
        <p:nvSpPr>
          <p:cNvPr id="727"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728"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9" name="PlaceHolder 1"/>
          <p:cNvSpPr>
            <a:spLocks noGrp="1"/>
          </p:cNvSpPr>
          <p:nvPr>
            <p:ph type="body"/>
          </p:nvPr>
        </p:nvSpPr>
        <p:spPr>
          <a:xfrm>
            <a:off x="731880" y="4560840"/>
            <a:ext cx="5851080" cy="4319280"/>
          </a:xfrm>
          <a:prstGeom prst="rect">
            <a:avLst/>
          </a:prstGeom>
        </p:spPr>
        <p:txBody>
          <a:bodyPr/>
          <a:p>
            <a:endParaRPr/>
          </a:p>
        </p:txBody>
      </p:sp>
      <p:sp>
        <p:nvSpPr>
          <p:cNvPr id="730" name="TextShape 2"/>
          <p:cNvSpPr txBox="1"/>
          <p:nvPr/>
        </p:nvSpPr>
        <p:spPr>
          <a:xfrm>
            <a:off x="4143240" y="9120240"/>
            <a:ext cx="3169800" cy="479160"/>
          </a:xfrm>
          <a:prstGeom prst="rect">
            <a:avLst/>
          </a:prstGeom>
        </p:spPr>
        <p:txBody>
          <a:bodyPr anchor="b"/>
          <a:p>
            <a:pPr algn="r">
              <a:lnSpc>
                <a:spcPct val="100000"/>
              </a:lnSpc>
            </a:pPr>
            <a:fld id="{B016E690-DB19-461C-8FA2-C6423964EF62}" type="slidenum">
              <a:rPr lang="en-IN" sz="1200">
                <a:solidFill>
                  <a:srgbClr val="000000"/>
                </a:solidFill>
                <a:latin typeface="Arial"/>
                <a:ea typeface="+mn-ea"/>
              </a:rPr>
              <a:t>&lt;number&gt;</a:t>
            </a:fld>
            <a:endParaRPr/>
          </a:p>
        </p:txBody>
      </p:sp>
      <p:sp>
        <p:nvSpPr>
          <p:cNvPr id="731"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732"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3" name="PlaceHolder 1"/>
          <p:cNvSpPr>
            <a:spLocks noGrp="1"/>
          </p:cNvSpPr>
          <p:nvPr>
            <p:ph type="body"/>
          </p:nvPr>
        </p:nvSpPr>
        <p:spPr>
          <a:xfrm>
            <a:off x="731880" y="4560840"/>
            <a:ext cx="5851080" cy="4319280"/>
          </a:xfrm>
          <a:prstGeom prst="rect">
            <a:avLst/>
          </a:prstGeom>
        </p:spPr>
        <p:txBody>
          <a:bodyPr/>
          <a:p>
            <a:endParaRPr/>
          </a:p>
        </p:txBody>
      </p:sp>
      <p:sp>
        <p:nvSpPr>
          <p:cNvPr id="734" name="TextShape 2"/>
          <p:cNvSpPr txBox="1"/>
          <p:nvPr/>
        </p:nvSpPr>
        <p:spPr>
          <a:xfrm>
            <a:off x="4143240" y="9120240"/>
            <a:ext cx="3169800" cy="479160"/>
          </a:xfrm>
          <a:prstGeom prst="rect">
            <a:avLst/>
          </a:prstGeom>
        </p:spPr>
        <p:txBody>
          <a:bodyPr anchor="b"/>
          <a:p>
            <a:pPr algn="r">
              <a:lnSpc>
                <a:spcPct val="100000"/>
              </a:lnSpc>
            </a:pPr>
            <a:fld id="{10920F7B-4F98-48F2-B72C-2204319646C7}" type="slidenum">
              <a:rPr lang="en-IN" sz="1200">
                <a:latin typeface="Times New Roman"/>
              </a:rPr>
              <a:t>&lt;number&gt;</a:t>
            </a:fld>
            <a:endParaRPr/>
          </a:p>
        </p:txBody>
      </p:sp>
      <p:sp>
        <p:nvSpPr>
          <p:cNvPr id="735"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736"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7" name="PlaceHolder 1"/>
          <p:cNvSpPr>
            <a:spLocks noGrp="1"/>
          </p:cNvSpPr>
          <p:nvPr>
            <p:ph type="body"/>
          </p:nvPr>
        </p:nvSpPr>
        <p:spPr>
          <a:xfrm>
            <a:off x="731880" y="4560840"/>
            <a:ext cx="5851080" cy="4319280"/>
          </a:xfrm>
          <a:prstGeom prst="rect">
            <a:avLst/>
          </a:prstGeom>
        </p:spPr>
        <p:txBody>
          <a:bodyPr/>
          <a:p>
            <a:endParaRPr/>
          </a:p>
        </p:txBody>
      </p:sp>
      <p:sp>
        <p:nvSpPr>
          <p:cNvPr id="738" name="TextShape 2"/>
          <p:cNvSpPr txBox="1"/>
          <p:nvPr/>
        </p:nvSpPr>
        <p:spPr>
          <a:xfrm>
            <a:off x="4143240" y="9120240"/>
            <a:ext cx="3169800" cy="479160"/>
          </a:xfrm>
          <a:prstGeom prst="rect">
            <a:avLst/>
          </a:prstGeom>
        </p:spPr>
        <p:txBody>
          <a:bodyPr anchor="b"/>
          <a:p>
            <a:pPr algn="r">
              <a:lnSpc>
                <a:spcPct val="100000"/>
              </a:lnSpc>
            </a:pPr>
            <a:fld id="{64498858-CA83-467C-8B0D-3E846639C4C5}" type="slidenum">
              <a:rPr lang="en-IN" sz="1200">
                <a:latin typeface="Times New Roman"/>
              </a:rPr>
              <a:t>&lt;number&gt;</a:t>
            </a:fld>
            <a:endParaRPr/>
          </a:p>
        </p:txBody>
      </p:sp>
      <p:sp>
        <p:nvSpPr>
          <p:cNvPr id="739"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740"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1" name="PlaceHolder 1"/>
          <p:cNvSpPr>
            <a:spLocks noGrp="1"/>
          </p:cNvSpPr>
          <p:nvPr>
            <p:ph type="body"/>
          </p:nvPr>
        </p:nvSpPr>
        <p:spPr>
          <a:xfrm>
            <a:off x="731880" y="4560840"/>
            <a:ext cx="5851080" cy="4319280"/>
          </a:xfrm>
          <a:prstGeom prst="rect">
            <a:avLst/>
          </a:prstGeom>
        </p:spPr>
        <p:txBody>
          <a:bodyPr/>
          <a:p>
            <a:endParaRPr/>
          </a:p>
        </p:txBody>
      </p:sp>
      <p:sp>
        <p:nvSpPr>
          <p:cNvPr id="742" name="TextShape 2"/>
          <p:cNvSpPr txBox="1"/>
          <p:nvPr/>
        </p:nvSpPr>
        <p:spPr>
          <a:xfrm>
            <a:off x="4143240" y="9120240"/>
            <a:ext cx="3169800" cy="479160"/>
          </a:xfrm>
          <a:prstGeom prst="rect">
            <a:avLst/>
          </a:prstGeom>
        </p:spPr>
        <p:txBody>
          <a:bodyPr anchor="b"/>
          <a:p>
            <a:pPr algn="r">
              <a:lnSpc>
                <a:spcPct val="100000"/>
              </a:lnSpc>
            </a:pPr>
            <a:fld id="{6534D293-8DBE-46A7-83A2-8EEF074E74D6}" type="slidenum">
              <a:rPr lang="en-IN" sz="1200">
                <a:latin typeface="Times New Roman"/>
              </a:rPr>
              <a:t>&lt;number&gt;</a:t>
            </a:fld>
            <a:endParaRPr/>
          </a:p>
        </p:txBody>
      </p:sp>
      <p:sp>
        <p:nvSpPr>
          <p:cNvPr id="743"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744"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5" name="PlaceHolder 1"/>
          <p:cNvSpPr>
            <a:spLocks noGrp="1"/>
          </p:cNvSpPr>
          <p:nvPr>
            <p:ph type="body"/>
          </p:nvPr>
        </p:nvSpPr>
        <p:spPr>
          <a:xfrm>
            <a:off x="731880" y="4560840"/>
            <a:ext cx="5851080" cy="4319280"/>
          </a:xfrm>
          <a:prstGeom prst="rect">
            <a:avLst/>
          </a:prstGeom>
        </p:spPr>
        <p:txBody>
          <a:bodyPr/>
          <a:p>
            <a:endParaRPr/>
          </a:p>
        </p:txBody>
      </p:sp>
      <p:sp>
        <p:nvSpPr>
          <p:cNvPr id="746" name="TextShape 2"/>
          <p:cNvSpPr txBox="1"/>
          <p:nvPr/>
        </p:nvSpPr>
        <p:spPr>
          <a:xfrm>
            <a:off x="4143240" y="9120240"/>
            <a:ext cx="3169800" cy="479160"/>
          </a:xfrm>
          <a:prstGeom prst="rect">
            <a:avLst/>
          </a:prstGeom>
        </p:spPr>
        <p:txBody>
          <a:bodyPr anchor="b"/>
          <a:p>
            <a:pPr algn="r">
              <a:lnSpc>
                <a:spcPct val="100000"/>
              </a:lnSpc>
            </a:pPr>
            <a:fld id="{0BD0D2AD-09BA-4D65-97E5-831150A4EE80}" type="slidenum">
              <a:rPr lang="en-IN" sz="1200">
                <a:latin typeface="Times New Roman"/>
              </a:rPr>
              <a:t>&lt;number&gt;</a:t>
            </a:fld>
            <a:endParaRPr/>
          </a:p>
        </p:txBody>
      </p:sp>
      <p:sp>
        <p:nvSpPr>
          <p:cNvPr id="747"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748"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5" name="PlaceHolder 1"/>
          <p:cNvSpPr>
            <a:spLocks noGrp="1"/>
          </p:cNvSpPr>
          <p:nvPr>
            <p:ph type="body"/>
          </p:nvPr>
        </p:nvSpPr>
        <p:spPr>
          <a:xfrm>
            <a:off x="731880" y="4560840"/>
            <a:ext cx="5851080" cy="4319280"/>
          </a:xfrm>
          <a:prstGeom prst="rect">
            <a:avLst/>
          </a:prstGeom>
        </p:spPr>
        <p:txBody>
          <a:bodyPr/>
          <a:p>
            <a:endParaRPr/>
          </a:p>
        </p:txBody>
      </p:sp>
      <p:sp>
        <p:nvSpPr>
          <p:cNvPr id="506" name="TextShape 2"/>
          <p:cNvSpPr txBox="1"/>
          <p:nvPr/>
        </p:nvSpPr>
        <p:spPr>
          <a:xfrm>
            <a:off x="4143240" y="9120240"/>
            <a:ext cx="3169800" cy="479160"/>
          </a:xfrm>
          <a:prstGeom prst="rect">
            <a:avLst/>
          </a:prstGeom>
        </p:spPr>
        <p:txBody>
          <a:bodyPr anchor="b"/>
          <a:p>
            <a:pPr algn="r">
              <a:lnSpc>
                <a:spcPct val="100000"/>
              </a:lnSpc>
            </a:pPr>
            <a:fld id="{745F286F-7A1B-4337-99E2-B836611122D6}" type="slidenum">
              <a:rPr lang="en-IN" sz="1200">
                <a:latin typeface="Times New Roman"/>
              </a:rPr>
              <a:t>&lt;number&gt;</a:t>
            </a:fld>
            <a:endParaRPr/>
          </a:p>
        </p:txBody>
      </p:sp>
      <p:sp>
        <p:nvSpPr>
          <p:cNvPr id="507"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08"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9" name="PlaceHolder 1"/>
          <p:cNvSpPr>
            <a:spLocks noGrp="1"/>
          </p:cNvSpPr>
          <p:nvPr>
            <p:ph type="body"/>
          </p:nvPr>
        </p:nvSpPr>
        <p:spPr>
          <a:xfrm>
            <a:off x="731880" y="4560840"/>
            <a:ext cx="5851080" cy="4319280"/>
          </a:xfrm>
          <a:prstGeom prst="rect">
            <a:avLst/>
          </a:prstGeom>
        </p:spPr>
        <p:txBody>
          <a:bodyPr/>
          <a:p>
            <a:endParaRPr/>
          </a:p>
        </p:txBody>
      </p:sp>
      <p:sp>
        <p:nvSpPr>
          <p:cNvPr id="750" name="TextShape 2"/>
          <p:cNvSpPr txBox="1"/>
          <p:nvPr/>
        </p:nvSpPr>
        <p:spPr>
          <a:xfrm>
            <a:off x="4143240" y="9120240"/>
            <a:ext cx="3169800" cy="479160"/>
          </a:xfrm>
          <a:prstGeom prst="rect">
            <a:avLst/>
          </a:prstGeom>
        </p:spPr>
        <p:txBody>
          <a:bodyPr anchor="b"/>
          <a:p>
            <a:pPr algn="r">
              <a:lnSpc>
                <a:spcPct val="100000"/>
              </a:lnSpc>
            </a:pPr>
            <a:fld id="{5DA3CDF4-407B-49B7-9358-3B326ED837B1}" type="slidenum">
              <a:rPr lang="en-IN" sz="1200">
                <a:solidFill>
                  <a:srgbClr val="000000"/>
                </a:solidFill>
                <a:latin typeface="Arial"/>
                <a:ea typeface="+mn-ea"/>
              </a:rPr>
              <a:t>&lt;number&gt;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9" name="PlaceHolder 1"/>
          <p:cNvSpPr>
            <a:spLocks noGrp="1"/>
          </p:cNvSpPr>
          <p:nvPr>
            <p:ph type="body"/>
          </p:nvPr>
        </p:nvSpPr>
        <p:spPr>
          <a:xfrm>
            <a:off x="731880" y="4560840"/>
            <a:ext cx="5851080" cy="4319280"/>
          </a:xfrm>
          <a:prstGeom prst="rect">
            <a:avLst/>
          </a:prstGeom>
        </p:spPr>
        <p:txBody>
          <a:bodyPr/>
          <a:p>
            <a:endParaRPr/>
          </a:p>
        </p:txBody>
      </p:sp>
      <p:sp>
        <p:nvSpPr>
          <p:cNvPr id="510" name="TextShape 2"/>
          <p:cNvSpPr txBox="1"/>
          <p:nvPr/>
        </p:nvSpPr>
        <p:spPr>
          <a:xfrm>
            <a:off x="4143240" y="9120240"/>
            <a:ext cx="3169800" cy="479160"/>
          </a:xfrm>
          <a:prstGeom prst="rect">
            <a:avLst/>
          </a:prstGeom>
        </p:spPr>
        <p:txBody>
          <a:bodyPr anchor="b"/>
          <a:p>
            <a:pPr algn="r">
              <a:lnSpc>
                <a:spcPct val="100000"/>
              </a:lnSpc>
            </a:pPr>
            <a:fld id="{78B303CF-0894-44AF-ACDF-687E502B03CC}" type="slidenum">
              <a:rPr lang="en-IN" sz="1200">
                <a:latin typeface="Times New Roman"/>
              </a:rPr>
              <a:t>&lt;number&gt;</a:t>
            </a:fld>
            <a:endParaRPr/>
          </a:p>
        </p:txBody>
      </p:sp>
      <p:sp>
        <p:nvSpPr>
          <p:cNvPr id="511"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12"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3" name="PlaceHolder 1"/>
          <p:cNvSpPr>
            <a:spLocks noGrp="1"/>
          </p:cNvSpPr>
          <p:nvPr>
            <p:ph type="body"/>
          </p:nvPr>
        </p:nvSpPr>
        <p:spPr>
          <a:xfrm>
            <a:off x="731880" y="4560840"/>
            <a:ext cx="5851080" cy="4319280"/>
          </a:xfrm>
          <a:prstGeom prst="rect">
            <a:avLst/>
          </a:prstGeom>
        </p:spPr>
        <p:txBody>
          <a:bodyPr/>
          <a:p>
            <a:endParaRPr/>
          </a:p>
        </p:txBody>
      </p:sp>
      <p:sp>
        <p:nvSpPr>
          <p:cNvPr id="514" name="TextShape 2"/>
          <p:cNvSpPr txBox="1"/>
          <p:nvPr/>
        </p:nvSpPr>
        <p:spPr>
          <a:xfrm>
            <a:off x="4143240" y="9120240"/>
            <a:ext cx="3169800" cy="479160"/>
          </a:xfrm>
          <a:prstGeom prst="rect">
            <a:avLst/>
          </a:prstGeom>
        </p:spPr>
        <p:txBody>
          <a:bodyPr anchor="b"/>
          <a:p>
            <a:pPr algn="r">
              <a:lnSpc>
                <a:spcPct val="100000"/>
              </a:lnSpc>
            </a:pPr>
            <a:fld id="{12A1851C-C427-4BE0-9347-BB5CD3453FE2}" type="slidenum">
              <a:rPr lang="en-IN" sz="1200">
                <a:latin typeface="Times New Roman"/>
              </a:rPr>
              <a:t>&lt;number&gt;</a:t>
            </a:fld>
            <a:endParaRPr/>
          </a:p>
        </p:txBody>
      </p:sp>
      <p:sp>
        <p:nvSpPr>
          <p:cNvPr id="515" name="TextShape 3"/>
          <p:cNvSpPr txBox="1"/>
          <p:nvPr/>
        </p:nvSpPr>
        <p:spPr>
          <a:xfrm>
            <a:off x="4143240" y="0"/>
            <a:ext cx="3169800" cy="479160"/>
          </a:xfrm>
          <a:prstGeom prst="rect">
            <a:avLst/>
          </a:prstGeom>
        </p:spPr>
        <p:txBody>
          <a:bodyPr/>
          <a:p>
            <a:pPr algn="r">
              <a:lnSpc>
                <a:spcPct val="100000"/>
              </a:lnSpc>
            </a:pPr>
            <a:r>
              <a:rPr lang="en-IN" sz="1200">
                <a:solidFill>
                  <a:srgbClr val="000000"/>
                </a:solidFill>
                <a:latin typeface="Arial"/>
                <a:ea typeface="+mn-ea"/>
              </a:rPr>
              <a:t>19/07/19</a:t>
            </a:r>
            <a:endParaRPr/>
          </a:p>
        </p:txBody>
      </p:sp>
      <p:sp>
        <p:nvSpPr>
          <p:cNvPr id="516" name="TextShape 4"/>
          <p:cNvSpPr txBox="1"/>
          <p:nvPr/>
        </p:nvSpPr>
        <p:spPr>
          <a:xfrm>
            <a:off x="0" y="9120240"/>
            <a:ext cx="3169800" cy="479160"/>
          </a:xfrm>
          <a:prstGeom prst="rect">
            <a:avLst/>
          </a:prstGeom>
        </p:spPr>
        <p:txBody>
          <a:bodyPr anchor="b"/>
          <a:p>
            <a:pPr>
              <a:lnSpc>
                <a:spcPct val="100000"/>
              </a:lnSpc>
            </a:pPr>
            <a:r>
              <a:rPr lang="en-IN" sz="1200">
                <a:solidFill>
                  <a:srgbClr val="000000"/>
                </a:solidFill>
                <a:latin typeface="Arial"/>
                <a:ea typeface="+mn-ea"/>
              </a:rPr>
              <a:t>V.Vijayaraghavan, AP-ECE, AIT</a:t>
            </a:r>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8.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31" name="PlaceHolder 2"/>
          <p:cNvSpPr>
            <a:spLocks noGrp="1"/>
          </p:cNvSpPr>
          <p:nvPr>
            <p:ph type="body"/>
          </p:nvPr>
        </p:nvSpPr>
        <p:spPr>
          <a:xfrm>
            <a:off x="533520" y="914400"/>
            <a:ext cx="8229240" cy="2580120"/>
          </a:xfrm>
          <a:prstGeom prst="rect">
            <a:avLst/>
          </a:prstGeom>
        </p:spPr>
        <p:txBody>
          <a:bodyPr lIns="0" rIns="0" tIns="0" bIns="0"/>
          <a:p>
            <a:endParaRPr/>
          </a:p>
        </p:txBody>
      </p:sp>
      <p:sp>
        <p:nvSpPr>
          <p:cNvPr id="32" name="PlaceHolder 3"/>
          <p:cNvSpPr>
            <a:spLocks noGrp="1"/>
          </p:cNvSpPr>
          <p:nvPr>
            <p:ph type="body"/>
          </p:nvPr>
        </p:nvSpPr>
        <p:spPr>
          <a:xfrm>
            <a:off x="533520" y="3740040"/>
            <a:ext cx="8229240" cy="258012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34" name="PlaceHolder 2"/>
          <p:cNvSpPr>
            <a:spLocks noGrp="1"/>
          </p:cNvSpPr>
          <p:nvPr>
            <p:ph type="body"/>
          </p:nvPr>
        </p:nvSpPr>
        <p:spPr>
          <a:xfrm>
            <a:off x="533520" y="914400"/>
            <a:ext cx="4015800" cy="2580120"/>
          </a:xfrm>
          <a:prstGeom prst="rect">
            <a:avLst/>
          </a:prstGeom>
        </p:spPr>
        <p:txBody>
          <a:bodyPr lIns="0" rIns="0" tIns="0" bIns="0"/>
          <a:p>
            <a:endParaRPr/>
          </a:p>
        </p:txBody>
      </p:sp>
      <p:sp>
        <p:nvSpPr>
          <p:cNvPr id="35" name="PlaceHolder 3"/>
          <p:cNvSpPr>
            <a:spLocks noGrp="1"/>
          </p:cNvSpPr>
          <p:nvPr>
            <p:ph type="body"/>
          </p:nvPr>
        </p:nvSpPr>
        <p:spPr>
          <a:xfrm>
            <a:off x="4750560" y="914400"/>
            <a:ext cx="4015800" cy="2580120"/>
          </a:xfrm>
          <a:prstGeom prst="rect">
            <a:avLst/>
          </a:prstGeom>
        </p:spPr>
        <p:txBody>
          <a:bodyPr lIns="0" rIns="0" tIns="0" bIns="0"/>
          <a:p>
            <a:endParaRPr/>
          </a:p>
        </p:txBody>
      </p:sp>
      <p:sp>
        <p:nvSpPr>
          <p:cNvPr id="36" name="PlaceHolder 4"/>
          <p:cNvSpPr>
            <a:spLocks noGrp="1"/>
          </p:cNvSpPr>
          <p:nvPr>
            <p:ph type="body"/>
          </p:nvPr>
        </p:nvSpPr>
        <p:spPr>
          <a:xfrm>
            <a:off x="4750560" y="3740040"/>
            <a:ext cx="4015800" cy="2580120"/>
          </a:xfrm>
          <a:prstGeom prst="rect">
            <a:avLst/>
          </a:prstGeom>
        </p:spPr>
        <p:txBody>
          <a:bodyPr lIns="0" rIns="0" tIns="0" bIns="0"/>
          <a:p>
            <a:endParaRPr/>
          </a:p>
        </p:txBody>
      </p:sp>
      <p:sp>
        <p:nvSpPr>
          <p:cNvPr id="37" name="PlaceHolder 5"/>
          <p:cNvSpPr>
            <a:spLocks noGrp="1"/>
          </p:cNvSpPr>
          <p:nvPr>
            <p:ph type="body"/>
          </p:nvPr>
        </p:nvSpPr>
        <p:spPr>
          <a:xfrm>
            <a:off x="533520" y="3740040"/>
            <a:ext cx="4015800" cy="258012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39" name="PlaceHolder 2"/>
          <p:cNvSpPr>
            <a:spLocks noGrp="1"/>
          </p:cNvSpPr>
          <p:nvPr>
            <p:ph type="body"/>
          </p:nvPr>
        </p:nvSpPr>
        <p:spPr>
          <a:xfrm>
            <a:off x="533520" y="914400"/>
            <a:ext cx="8229240" cy="5409720"/>
          </a:xfrm>
          <a:prstGeom prst="rect">
            <a:avLst/>
          </a:prstGeom>
        </p:spPr>
        <p:txBody>
          <a:bodyPr lIns="0" rIns="0" tIns="0" bIns="0"/>
          <a:p>
            <a:endParaRPr/>
          </a:p>
        </p:txBody>
      </p:sp>
      <p:sp>
        <p:nvSpPr>
          <p:cNvPr id="40" name="PlaceHolder 3"/>
          <p:cNvSpPr>
            <a:spLocks noGrp="1"/>
          </p:cNvSpPr>
          <p:nvPr>
            <p:ph type="body"/>
          </p:nvPr>
        </p:nvSpPr>
        <p:spPr>
          <a:xfrm>
            <a:off x="533520" y="914400"/>
            <a:ext cx="8229240" cy="5409720"/>
          </a:xfrm>
          <a:prstGeom prst="rect">
            <a:avLst/>
          </a:prstGeom>
        </p:spPr>
        <p:txBody>
          <a:bodyPr lIns="0" rIns="0" tIns="0" bIns="0"/>
          <a:p>
            <a:endParaRPr/>
          </a:p>
        </p:txBody>
      </p:sp>
      <p:pic>
        <p:nvPicPr>
          <p:cNvPr id="41" name="" descr=""/>
          <p:cNvPicPr/>
          <p:nvPr/>
        </p:nvPicPr>
        <p:blipFill>
          <a:blip r:embed="rId2"/>
          <a:stretch>
            <a:fillRect/>
          </a:stretch>
        </p:blipFill>
        <p:spPr>
          <a:xfrm>
            <a:off x="1257840" y="914040"/>
            <a:ext cx="6779880" cy="5409720"/>
          </a:xfrm>
          <a:prstGeom prst="rect">
            <a:avLst/>
          </a:prstGeom>
          <a:ln>
            <a:noFill/>
          </a:ln>
        </p:spPr>
      </p:pic>
      <p:pic>
        <p:nvPicPr>
          <p:cNvPr id="42" name="" descr=""/>
          <p:cNvPicPr/>
          <p:nvPr/>
        </p:nvPicPr>
        <p:blipFill>
          <a:blip r:embed="rId3"/>
          <a:stretch>
            <a:fillRect/>
          </a:stretch>
        </p:blipFill>
        <p:spPr>
          <a:xfrm>
            <a:off x="1257840" y="914040"/>
            <a:ext cx="6779880" cy="54097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53" name="PlaceHolder 2"/>
          <p:cNvSpPr>
            <a:spLocks noGrp="1"/>
          </p:cNvSpPr>
          <p:nvPr>
            <p:ph type="subTitle"/>
          </p:nvPr>
        </p:nvSpPr>
        <p:spPr>
          <a:xfrm>
            <a:off x="533520" y="914400"/>
            <a:ext cx="8229240" cy="54100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55" name="PlaceHolder 2"/>
          <p:cNvSpPr>
            <a:spLocks noGrp="1"/>
          </p:cNvSpPr>
          <p:nvPr>
            <p:ph type="body"/>
          </p:nvPr>
        </p:nvSpPr>
        <p:spPr>
          <a:xfrm>
            <a:off x="533520" y="914400"/>
            <a:ext cx="8229240" cy="540972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57" name="PlaceHolder 2"/>
          <p:cNvSpPr>
            <a:spLocks noGrp="1"/>
          </p:cNvSpPr>
          <p:nvPr>
            <p:ph type="body"/>
          </p:nvPr>
        </p:nvSpPr>
        <p:spPr>
          <a:xfrm>
            <a:off x="533520" y="914400"/>
            <a:ext cx="4015800" cy="5409720"/>
          </a:xfrm>
          <a:prstGeom prst="rect">
            <a:avLst/>
          </a:prstGeom>
        </p:spPr>
        <p:txBody>
          <a:bodyPr lIns="0" rIns="0" tIns="0" bIns="0"/>
          <a:p>
            <a:endParaRPr/>
          </a:p>
        </p:txBody>
      </p:sp>
      <p:sp>
        <p:nvSpPr>
          <p:cNvPr id="58" name="PlaceHolder 3"/>
          <p:cNvSpPr>
            <a:spLocks noGrp="1"/>
          </p:cNvSpPr>
          <p:nvPr>
            <p:ph type="body"/>
          </p:nvPr>
        </p:nvSpPr>
        <p:spPr>
          <a:xfrm>
            <a:off x="4750560" y="914400"/>
            <a:ext cx="4015800" cy="540972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122400"/>
            <a:ext cx="7009920" cy="56340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457200" y="122400"/>
            <a:ext cx="7009920" cy="261144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62" name="PlaceHolder 2"/>
          <p:cNvSpPr>
            <a:spLocks noGrp="1"/>
          </p:cNvSpPr>
          <p:nvPr>
            <p:ph type="body"/>
          </p:nvPr>
        </p:nvSpPr>
        <p:spPr>
          <a:xfrm>
            <a:off x="533520" y="914400"/>
            <a:ext cx="4015800" cy="2580120"/>
          </a:xfrm>
          <a:prstGeom prst="rect">
            <a:avLst/>
          </a:prstGeom>
        </p:spPr>
        <p:txBody>
          <a:bodyPr lIns="0" rIns="0" tIns="0" bIns="0"/>
          <a:p>
            <a:endParaRPr/>
          </a:p>
        </p:txBody>
      </p:sp>
      <p:sp>
        <p:nvSpPr>
          <p:cNvPr id="63" name="PlaceHolder 3"/>
          <p:cNvSpPr>
            <a:spLocks noGrp="1"/>
          </p:cNvSpPr>
          <p:nvPr>
            <p:ph type="body"/>
          </p:nvPr>
        </p:nvSpPr>
        <p:spPr>
          <a:xfrm>
            <a:off x="533520" y="3740040"/>
            <a:ext cx="4015800" cy="2580120"/>
          </a:xfrm>
          <a:prstGeom prst="rect">
            <a:avLst/>
          </a:prstGeom>
        </p:spPr>
        <p:txBody>
          <a:bodyPr lIns="0" rIns="0" tIns="0" bIns="0"/>
          <a:p>
            <a:endParaRPr/>
          </a:p>
        </p:txBody>
      </p:sp>
      <p:sp>
        <p:nvSpPr>
          <p:cNvPr id="64" name="PlaceHolder 4"/>
          <p:cNvSpPr>
            <a:spLocks noGrp="1"/>
          </p:cNvSpPr>
          <p:nvPr>
            <p:ph type="body"/>
          </p:nvPr>
        </p:nvSpPr>
        <p:spPr>
          <a:xfrm>
            <a:off x="4750560" y="914400"/>
            <a:ext cx="4015800" cy="540972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10" name="PlaceHolder 2"/>
          <p:cNvSpPr>
            <a:spLocks noGrp="1"/>
          </p:cNvSpPr>
          <p:nvPr>
            <p:ph type="subTitle"/>
          </p:nvPr>
        </p:nvSpPr>
        <p:spPr>
          <a:xfrm>
            <a:off x="533520" y="914400"/>
            <a:ext cx="8229240" cy="54100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66" name="PlaceHolder 2"/>
          <p:cNvSpPr>
            <a:spLocks noGrp="1"/>
          </p:cNvSpPr>
          <p:nvPr>
            <p:ph type="body"/>
          </p:nvPr>
        </p:nvSpPr>
        <p:spPr>
          <a:xfrm>
            <a:off x="533520" y="914400"/>
            <a:ext cx="4015800" cy="5409720"/>
          </a:xfrm>
          <a:prstGeom prst="rect">
            <a:avLst/>
          </a:prstGeom>
        </p:spPr>
        <p:txBody>
          <a:bodyPr lIns="0" rIns="0" tIns="0" bIns="0"/>
          <a:p>
            <a:endParaRPr/>
          </a:p>
        </p:txBody>
      </p:sp>
      <p:sp>
        <p:nvSpPr>
          <p:cNvPr id="67" name="PlaceHolder 3"/>
          <p:cNvSpPr>
            <a:spLocks noGrp="1"/>
          </p:cNvSpPr>
          <p:nvPr>
            <p:ph type="body"/>
          </p:nvPr>
        </p:nvSpPr>
        <p:spPr>
          <a:xfrm>
            <a:off x="4750560" y="914400"/>
            <a:ext cx="4015800" cy="2580120"/>
          </a:xfrm>
          <a:prstGeom prst="rect">
            <a:avLst/>
          </a:prstGeom>
        </p:spPr>
        <p:txBody>
          <a:bodyPr lIns="0" rIns="0" tIns="0" bIns="0"/>
          <a:p>
            <a:endParaRPr/>
          </a:p>
        </p:txBody>
      </p:sp>
      <p:sp>
        <p:nvSpPr>
          <p:cNvPr id="68" name="PlaceHolder 4"/>
          <p:cNvSpPr>
            <a:spLocks noGrp="1"/>
          </p:cNvSpPr>
          <p:nvPr>
            <p:ph type="body"/>
          </p:nvPr>
        </p:nvSpPr>
        <p:spPr>
          <a:xfrm>
            <a:off x="4750560" y="3740040"/>
            <a:ext cx="4015800" cy="258012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70" name="PlaceHolder 2"/>
          <p:cNvSpPr>
            <a:spLocks noGrp="1"/>
          </p:cNvSpPr>
          <p:nvPr>
            <p:ph type="body"/>
          </p:nvPr>
        </p:nvSpPr>
        <p:spPr>
          <a:xfrm>
            <a:off x="533520" y="914400"/>
            <a:ext cx="4015800" cy="2580120"/>
          </a:xfrm>
          <a:prstGeom prst="rect">
            <a:avLst/>
          </a:prstGeom>
        </p:spPr>
        <p:txBody>
          <a:bodyPr lIns="0" rIns="0" tIns="0" bIns="0"/>
          <a:p>
            <a:endParaRPr/>
          </a:p>
        </p:txBody>
      </p:sp>
      <p:sp>
        <p:nvSpPr>
          <p:cNvPr id="71" name="PlaceHolder 3"/>
          <p:cNvSpPr>
            <a:spLocks noGrp="1"/>
          </p:cNvSpPr>
          <p:nvPr>
            <p:ph type="body"/>
          </p:nvPr>
        </p:nvSpPr>
        <p:spPr>
          <a:xfrm>
            <a:off x="4750560" y="914400"/>
            <a:ext cx="4015800" cy="2580120"/>
          </a:xfrm>
          <a:prstGeom prst="rect">
            <a:avLst/>
          </a:prstGeom>
        </p:spPr>
        <p:txBody>
          <a:bodyPr lIns="0" rIns="0" tIns="0" bIns="0"/>
          <a:p>
            <a:endParaRPr/>
          </a:p>
        </p:txBody>
      </p:sp>
      <p:sp>
        <p:nvSpPr>
          <p:cNvPr id="72" name="PlaceHolder 4"/>
          <p:cNvSpPr>
            <a:spLocks noGrp="1"/>
          </p:cNvSpPr>
          <p:nvPr>
            <p:ph type="body"/>
          </p:nvPr>
        </p:nvSpPr>
        <p:spPr>
          <a:xfrm>
            <a:off x="533520" y="3740040"/>
            <a:ext cx="8229240" cy="258012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74" name="PlaceHolder 2"/>
          <p:cNvSpPr>
            <a:spLocks noGrp="1"/>
          </p:cNvSpPr>
          <p:nvPr>
            <p:ph type="body"/>
          </p:nvPr>
        </p:nvSpPr>
        <p:spPr>
          <a:xfrm>
            <a:off x="533520" y="914400"/>
            <a:ext cx="8229240" cy="2580120"/>
          </a:xfrm>
          <a:prstGeom prst="rect">
            <a:avLst/>
          </a:prstGeom>
        </p:spPr>
        <p:txBody>
          <a:bodyPr lIns="0" rIns="0" tIns="0" bIns="0"/>
          <a:p>
            <a:endParaRPr/>
          </a:p>
        </p:txBody>
      </p:sp>
      <p:sp>
        <p:nvSpPr>
          <p:cNvPr id="75" name="PlaceHolder 3"/>
          <p:cNvSpPr>
            <a:spLocks noGrp="1"/>
          </p:cNvSpPr>
          <p:nvPr>
            <p:ph type="body"/>
          </p:nvPr>
        </p:nvSpPr>
        <p:spPr>
          <a:xfrm>
            <a:off x="533520" y="3740040"/>
            <a:ext cx="8229240" cy="258012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77" name="PlaceHolder 2"/>
          <p:cNvSpPr>
            <a:spLocks noGrp="1"/>
          </p:cNvSpPr>
          <p:nvPr>
            <p:ph type="body"/>
          </p:nvPr>
        </p:nvSpPr>
        <p:spPr>
          <a:xfrm>
            <a:off x="533520" y="914400"/>
            <a:ext cx="4015800" cy="2580120"/>
          </a:xfrm>
          <a:prstGeom prst="rect">
            <a:avLst/>
          </a:prstGeom>
        </p:spPr>
        <p:txBody>
          <a:bodyPr lIns="0" rIns="0" tIns="0" bIns="0"/>
          <a:p>
            <a:endParaRPr/>
          </a:p>
        </p:txBody>
      </p:sp>
      <p:sp>
        <p:nvSpPr>
          <p:cNvPr id="78" name="PlaceHolder 3"/>
          <p:cNvSpPr>
            <a:spLocks noGrp="1"/>
          </p:cNvSpPr>
          <p:nvPr>
            <p:ph type="body"/>
          </p:nvPr>
        </p:nvSpPr>
        <p:spPr>
          <a:xfrm>
            <a:off x="4750560" y="914400"/>
            <a:ext cx="4015800" cy="2580120"/>
          </a:xfrm>
          <a:prstGeom prst="rect">
            <a:avLst/>
          </a:prstGeom>
        </p:spPr>
        <p:txBody>
          <a:bodyPr lIns="0" rIns="0" tIns="0" bIns="0"/>
          <a:p>
            <a:endParaRPr/>
          </a:p>
        </p:txBody>
      </p:sp>
      <p:sp>
        <p:nvSpPr>
          <p:cNvPr id="79" name="PlaceHolder 4"/>
          <p:cNvSpPr>
            <a:spLocks noGrp="1"/>
          </p:cNvSpPr>
          <p:nvPr>
            <p:ph type="body"/>
          </p:nvPr>
        </p:nvSpPr>
        <p:spPr>
          <a:xfrm>
            <a:off x="4750560" y="3740040"/>
            <a:ext cx="4015800" cy="2580120"/>
          </a:xfrm>
          <a:prstGeom prst="rect">
            <a:avLst/>
          </a:prstGeom>
        </p:spPr>
        <p:txBody>
          <a:bodyPr lIns="0" rIns="0" tIns="0" bIns="0"/>
          <a:p>
            <a:endParaRPr/>
          </a:p>
        </p:txBody>
      </p:sp>
      <p:sp>
        <p:nvSpPr>
          <p:cNvPr id="80" name="PlaceHolder 5"/>
          <p:cNvSpPr>
            <a:spLocks noGrp="1"/>
          </p:cNvSpPr>
          <p:nvPr>
            <p:ph type="body"/>
          </p:nvPr>
        </p:nvSpPr>
        <p:spPr>
          <a:xfrm>
            <a:off x="533520" y="3740040"/>
            <a:ext cx="4015800" cy="258012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82" name="PlaceHolder 2"/>
          <p:cNvSpPr>
            <a:spLocks noGrp="1"/>
          </p:cNvSpPr>
          <p:nvPr>
            <p:ph type="body"/>
          </p:nvPr>
        </p:nvSpPr>
        <p:spPr>
          <a:xfrm>
            <a:off x="533520" y="914400"/>
            <a:ext cx="8229240" cy="5409720"/>
          </a:xfrm>
          <a:prstGeom prst="rect">
            <a:avLst/>
          </a:prstGeom>
        </p:spPr>
        <p:txBody>
          <a:bodyPr lIns="0" rIns="0" tIns="0" bIns="0"/>
          <a:p>
            <a:endParaRPr/>
          </a:p>
        </p:txBody>
      </p:sp>
      <p:sp>
        <p:nvSpPr>
          <p:cNvPr id="83" name="PlaceHolder 3"/>
          <p:cNvSpPr>
            <a:spLocks noGrp="1"/>
          </p:cNvSpPr>
          <p:nvPr>
            <p:ph type="body"/>
          </p:nvPr>
        </p:nvSpPr>
        <p:spPr>
          <a:xfrm>
            <a:off x="533520" y="914400"/>
            <a:ext cx="8229240" cy="5409720"/>
          </a:xfrm>
          <a:prstGeom prst="rect">
            <a:avLst/>
          </a:prstGeom>
        </p:spPr>
        <p:txBody>
          <a:bodyPr lIns="0" rIns="0" tIns="0" bIns="0"/>
          <a:p>
            <a:endParaRPr/>
          </a:p>
        </p:txBody>
      </p:sp>
      <p:pic>
        <p:nvPicPr>
          <p:cNvPr id="84" name="" descr=""/>
          <p:cNvPicPr/>
          <p:nvPr/>
        </p:nvPicPr>
        <p:blipFill>
          <a:blip r:embed="rId2"/>
          <a:stretch>
            <a:fillRect/>
          </a:stretch>
        </p:blipFill>
        <p:spPr>
          <a:xfrm>
            <a:off x="1257840" y="914040"/>
            <a:ext cx="6779880" cy="5409720"/>
          </a:xfrm>
          <a:prstGeom prst="rect">
            <a:avLst/>
          </a:prstGeom>
          <a:ln>
            <a:noFill/>
          </a:ln>
        </p:spPr>
      </p:pic>
      <p:pic>
        <p:nvPicPr>
          <p:cNvPr id="85" name="" descr=""/>
          <p:cNvPicPr/>
          <p:nvPr/>
        </p:nvPicPr>
        <p:blipFill>
          <a:blip r:embed="rId3"/>
          <a:stretch>
            <a:fillRect/>
          </a:stretch>
        </p:blipFill>
        <p:spPr>
          <a:xfrm>
            <a:off x="1257840" y="914040"/>
            <a:ext cx="6779880" cy="540972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97" name="PlaceHolder 2"/>
          <p:cNvSpPr>
            <a:spLocks noGrp="1"/>
          </p:cNvSpPr>
          <p:nvPr>
            <p:ph type="subTitle"/>
          </p:nvPr>
        </p:nvSpPr>
        <p:spPr>
          <a:xfrm>
            <a:off x="533520" y="914400"/>
            <a:ext cx="8229240" cy="541008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99" name="PlaceHolder 2"/>
          <p:cNvSpPr>
            <a:spLocks noGrp="1"/>
          </p:cNvSpPr>
          <p:nvPr>
            <p:ph type="body"/>
          </p:nvPr>
        </p:nvSpPr>
        <p:spPr>
          <a:xfrm>
            <a:off x="533520" y="914400"/>
            <a:ext cx="8229240" cy="540972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101" name="PlaceHolder 2"/>
          <p:cNvSpPr>
            <a:spLocks noGrp="1"/>
          </p:cNvSpPr>
          <p:nvPr>
            <p:ph type="body"/>
          </p:nvPr>
        </p:nvSpPr>
        <p:spPr>
          <a:xfrm>
            <a:off x="533520" y="914400"/>
            <a:ext cx="4015800" cy="5409720"/>
          </a:xfrm>
          <a:prstGeom prst="rect">
            <a:avLst/>
          </a:prstGeom>
        </p:spPr>
        <p:txBody>
          <a:bodyPr lIns="0" rIns="0" tIns="0" bIns="0"/>
          <a:p>
            <a:endParaRPr/>
          </a:p>
        </p:txBody>
      </p:sp>
      <p:sp>
        <p:nvSpPr>
          <p:cNvPr id="102" name="PlaceHolder 3"/>
          <p:cNvSpPr>
            <a:spLocks noGrp="1"/>
          </p:cNvSpPr>
          <p:nvPr>
            <p:ph type="body"/>
          </p:nvPr>
        </p:nvSpPr>
        <p:spPr>
          <a:xfrm>
            <a:off x="4750560" y="914400"/>
            <a:ext cx="4015800" cy="540972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122400"/>
            <a:ext cx="7009920" cy="563400"/>
          </a:xfrm>
          <a:prstGeom prst="rect">
            <a:avLst/>
          </a:prstGeom>
        </p:spPr>
        <p:txBody>
          <a:bodyPr lIns="0" rIns="0" tIns="0" bIns="0" anchor="ctr"/>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12" name="PlaceHolder 2"/>
          <p:cNvSpPr>
            <a:spLocks noGrp="1"/>
          </p:cNvSpPr>
          <p:nvPr>
            <p:ph type="body"/>
          </p:nvPr>
        </p:nvSpPr>
        <p:spPr>
          <a:xfrm>
            <a:off x="533520" y="914400"/>
            <a:ext cx="8229240" cy="540972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457200" y="122400"/>
            <a:ext cx="7009920" cy="261144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106" name="PlaceHolder 2"/>
          <p:cNvSpPr>
            <a:spLocks noGrp="1"/>
          </p:cNvSpPr>
          <p:nvPr>
            <p:ph type="body"/>
          </p:nvPr>
        </p:nvSpPr>
        <p:spPr>
          <a:xfrm>
            <a:off x="533520" y="914400"/>
            <a:ext cx="4015800" cy="2580120"/>
          </a:xfrm>
          <a:prstGeom prst="rect">
            <a:avLst/>
          </a:prstGeom>
        </p:spPr>
        <p:txBody>
          <a:bodyPr lIns="0" rIns="0" tIns="0" bIns="0"/>
          <a:p>
            <a:endParaRPr/>
          </a:p>
        </p:txBody>
      </p:sp>
      <p:sp>
        <p:nvSpPr>
          <p:cNvPr id="107" name="PlaceHolder 3"/>
          <p:cNvSpPr>
            <a:spLocks noGrp="1"/>
          </p:cNvSpPr>
          <p:nvPr>
            <p:ph type="body"/>
          </p:nvPr>
        </p:nvSpPr>
        <p:spPr>
          <a:xfrm>
            <a:off x="533520" y="3740040"/>
            <a:ext cx="4015800" cy="2580120"/>
          </a:xfrm>
          <a:prstGeom prst="rect">
            <a:avLst/>
          </a:prstGeom>
        </p:spPr>
        <p:txBody>
          <a:bodyPr lIns="0" rIns="0" tIns="0" bIns="0"/>
          <a:p>
            <a:endParaRPr/>
          </a:p>
        </p:txBody>
      </p:sp>
      <p:sp>
        <p:nvSpPr>
          <p:cNvPr id="108" name="PlaceHolder 4"/>
          <p:cNvSpPr>
            <a:spLocks noGrp="1"/>
          </p:cNvSpPr>
          <p:nvPr>
            <p:ph type="body"/>
          </p:nvPr>
        </p:nvSpPr>
        <p:spPr>
          <a:xfrm>
            <a:off x="4750560" y="914400"/>
            <a:ext cx="4015800" cy="540972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110" name="PlaceHolder 2"/>
          <p:cNvSpPr>
            <a:spLocks noGrp="1"/>
          </p:cNvSpPr>
          <p:nvPr>
            <p:ph type="body"/>
          </p:nvPr>
        </p:nvSpPr>
        <p:spPr>
          <a:xfrm>
            <a:off x="533520" y="914400"/>
            <a:ext cx="4015800" cy="5409720"/>
          </a:xfrm>
          <a:prstGeom prst="rect">
            <a:avLst/>
          </a:prstGeom>
        </p:spPr>
        <p:txBody>
          <a:bodyPr lIns="0" rIns="0" tIns="0" bIns="0"/>
          <a:p>
            <a:endParaRPr/>
          </a:p>
        </p:txBody>
      </p:sp>
      <p:sp>
        <p:nvSpPr>
          <p:cNvPr id="111" name="PlaceHolder 3"/>
          <p:cNvSpPr>
            <a:spLocks noGrp="1"/>
          </p:cNvSpPr>
          <p:nvPr>
            <p:ph type="body"/>
          </p:nvPr>
        </p:nvSpPr>
        <p:spPr>
          <a:xfrm>
            <a:off x="4750560" y="914400"/>
            <a:ext cx="4015800" cy="2580120"/>
          </a:xfrm>
          <a:prstGeom prst="rect">
            <a:avLst/>
          </a:prstGeom>
        </p:spPr>
        <p:txBody>
          <a:bodyPr lIns="0" rIns="0" tIns="0" bIns="0"/>
          <a:p>
            <a:endParaRPr/>
          </a:p>
        </p:txBody>
      </p:sp>
      <p:sp>
        <p:nvSpPr>
          <p:cNvPr id="112" name="PlaceHolder 4"/>
          <p:cNvSpPr>
            <a:spLocks noGrp="1"/>
          </p:cNvSpPr>
          <p:nvPr>
            <p:ph type="body"/>
          </p:nvPr>
        </p:nvSpPr>
        <p:spPr>
          <a:xfrm>
            <a:off x="4750560" y="3740040"/>
            <a:ext cx="4015800" cy="258012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114" name="PlaceHolder 2"/>
          <p:cNvSpPr>
            <a:spLocks noGrp="1"/>
          </p:cNvSpPr>
          <p:nvPr>
            <p:ph type="body"/>
          </p:nvPr>
        </p:nvSpPr>
        <p:spPr>
          <a:xfrm>
            <a:off x="533520" y="914400"/>
            <a:ext cx="4015800" cy="2580120"/>
          </a:xfrm>
          <a:prstGeom prst="rect">
            <a:avLst/>
          </a:prstGeom>
        </p:spPr>
        <p:txBody>
          <a:bodyPr lIns="0" rIns="0" tIns="0" bIns="0"/>
          <a:p>
            <a:endParaRPr/>
          </a:p>
        </p:txBody>
      </p:sp>
      <p:sp>
        <p:nvSpPr>
          <p:cNvPr id="115" name="PlaceHolder 3"/>
          <p:cNvSpPr>
            <a:spLocks noGrp="1"/>
          </p:cNvSpPr>
          <p:nvPr>
            <p:ph type="body"/>
          </p:nvPr>
        </p:nvSpPr>
        <p:spPr>
          <a:xfrm>
            <a:off x="4750560" y="914400"/>
            <a:ext cx="4015800" cy="2580120"/>
          </a:xfrm>
          <a:prstGeom prst="rect">
            <a:avLst/>
          </a:prstGeom>
        </p:spPr>
        <p:txBody>
          <a:bodyPr lIns="0" rIns="0" tIns="0" bIns="0"/>
          <a:p>
            <a:endParaRPr/>
          </a:p>
        </p:txBody>
      </p:sp>
      <p:sp>
        <p:nvSpPr>
          <p:cNvPr id="116" name="PlaceHolder 4"/>
          <p:cNvSpPr>
            <a:spLocks noGrp="1"/>
          </p:cNvSpPr>
          <p:nvPr>
            <p:ph type="body"/>
          </p:nvPr>
        </p:nvSpPr>
        <p:spPr>
          <a:xfrm>
            <a:off x="533520" y="3740040"/>
            <a:ext cx="8229240" cy="258012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118" name="PlaceHolder 2"/>
          <p:cNvSpPr>
            <a:spLocks noGrp="1"/>
          </p:cNvSpPr>
          <p:nvPr>
            <p:ph type="body"/>
          </p:nvPr>
        </p:nvSpPr>
        <p:spPr>
          <a:xfrm>
            <a:off x="533520" y="914400"/>
            <a:ext cx="8229240" cy="2580120"/>
          </a:xfrm>
          <a:prstGeom prst="rect">
            <a:avLst/>
          </a:prstGeom>
        </p:spPr>
        <p:txBody>
          <a:bodyPr lIns="0" rIns="0" tIns="0" bIns="0"/>
          <a:p>
            <a:endParaRPr/>
          </a:p>
        </p:txBody>
      </p:sp>
      <p:sp>
        <p:nvSpPr>
          <p:cNvPr id="119" name="PlaceHolder 3"/>
          <p:cNvSpPr>
            <a:spLocks noGrp="1"/>
          </p:cNvSpPr>
          <p:nvPr>
            <p:ph type="body"/>
          </p:nvPr>
        </p:nvSpPr>
        <p:spPr>
          <a:xfrm>
            <a:off x="533520" y="3740040"/>
            <a:ext cx="8229240" cy="258012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121" name="PlaceHolder 2"/>
          <p:cNvSpPr>
            <a:spLocks noGrp="1"/>
          </p:cNvSpPr>
          <p:nvPr>
            <p:ph type="body"/>
          </p:nvPr>
        </p:nvSpPr>
        <p:spPr>
          <a:xfrm>
            <a:off x="533520" y="914400"/>
            <a:ext cx="4015800" cy="2580120"/>
          </a:xfrm>
          <a:prstGeom prst="rect">
            <a:avLst/>
          </a:prstGeom>
        </p:spPr>
        <p:txBody>
          <a:bodyPr lIns="0" rIns="0" tIns="0" bIns="0"/>
          <a:p>
            <a:endParaRPr/>
          </a:p>
        </p:txBody>
      </p:sp>
      <p:sp>
        <p:nvSpPr>
          <p:cNvPr id="122" name="PlaceHolder 3"/>
          <p:cNvSpPr>
            <a:spLocks noGrp="1"/>
          </p:cNvSpPr>
          <p:nvPr>
            <p:ph type="body"/>
          </p:nvPr>
        </p:nvSpPr>
        <p:spPr>
          <a:xfrm>
            <a:off x="4750560" y="914400"/>
            <a:ext cx="4015800" cy="2580120"/>
          </a:xfrm>
          <a:prstGeom prst="rect">
            <a:avLst/>
          </a:prstGeom>
        </p:spPr>
        <p:txBody>
          <a:bodyPr lIns="0" rIns="0" tIns="0" bIns="0"/>
          <a:p>
            <a:endParaRPr/>
          </a:p>
        </p:txBody>
      </p:sp>
      <p:sp>
        <p:nvSpPr>
          <p:cNvPr id="123" name="PlaceHolder 4"/>
          <p:cNvSpPr>
            <a:spLocks noGrp="1"/>
          </p:cNvSpPr>
          <p:nvPr>
            <p:ph type="body"/>
          </p:nvPr>
        </p:nvSpPr>
        <p:spPr>
          <a:xfrm>
            <a:off x="4750560" y="3740040"/>
            <a:ext cx="4015800" cy="2580120"/>
          </a:xfrm>
          <a:prstGeom prst="rect">
            <a:avLst/>
          </a:prstGeom>
        </p:spPr>
        <p:txBody>
          <a:bodyPr lIns="0" rIns="0" tIns="0" bIns="0"/>
          <a:p>
            <a:endParaRPr/>
          </a:p>
        </p:txBody>
      </p:sp>
      <p:sp>
        <p:nvSpPr>
          <p:cNvPr id="124" name="PlaceHolder 5"/>
          <p:cNvSpPr>
            <a:spLocks noGrp="1"/>
          </p:cNvSpPr>
          <p:nvPr>
            <p:ph type="body"/>
          </p:nvPr>
        </p:nvSpPr>
        <p:spPr>
          <a:xfrm>
            <a:off x="533520" y="3740040"/>
            <a:ext cx="4015800" cy="258012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126" name="PlaceHolder 2"/>
          <p:cNvSpPr>
            <a:spLocks noGrp="1"/>
          </p:cNvSpPr>
          <p:nvPr>
            <p:ph type="body"/>
          </p:nvPr>
        </p:nvSpPr>
        <p:spPr>
          <a:xfrm>
            <a:off x="533520" y="914400"/>
            <a:ext cx="8229240" cy="5409720"/>
          </a:xfrm>
          <a:prstGeom prst="rect">
            <a:avLst/>
          </a:prstGeom>
        </p:spPr>
        <p:txBody>
          <a:bodyPr lIns="0" rIns="0" tIns="0" bIns="0"/>
          <a:p>
            <a:endParaRPr/>
          </a:p>
        </p:txBody>
      </p:sp>
      <p:sp>
        <p:nvSpPr>
          <p:cNvPr id="127" name="PlaceHolder 3"/>
          <p:cNvSpPr>
            <a:spLocks noGrp="1"/>
          </p:cNvSpPr>
          <p:nvPr>
            <p:ph type="body"/>
          </p:nvPr>
        </p:nvSpPr>
        <p:spPr>
          <a:xfrm>
            <a:off x="533520" y="914400"/>
            <a:ext cx="8229240" cy="5409720"/>
          </a:xfrm>
          <a:prstGeom prst="rect">
            <a:avLst/>
          </a:prstGeom>
        </p:spPr>
        <p:txBody>
          <a:bodyPr lIns="0" rIns="0" tIns="0" bIns="0"/>
          <a:p>
            <a:endParaRPr/>
          </a:p>
        </p:txBody>
      </p:sp>
      <p:pic>
        <p:nvPicPr>
          <p:cNvPr id="128" name="" descr=""/>
          <p:cNvPicPr/>
          <p:nvPr/>
        </p:nvPicPr>
        <p:blipFill>
          <a:blip r:embed="rId2"/>
          <a:stretch>
            <a:fillRect/>
          </a:stretch>
        </p:blipFill>
        <p:spPr>
          <a:xfrm>
            <a:off x="1257840" y="914040"/>
            <a:ext cx="6779880" cy="5409720"/>
          </a:xfrm>
          <a:prstGeom prst="rect">
            <a:avLst/>
          </a:prstGeom>
          <a:ln>
            <a:noFill/>
          </a:ln>
        </p:spPr>
      </p:pic>
      <p:pic>
        <p:nvPicPr>
          <p:cNvPr id="129" name="" descr=""/>
          <p:cNvPicPr/>
          <p:nvPr/>
        </p:nvPicPr>
        <p:blipFill>
          <a:blip r:embed="rId3"/>
          <a:stretch>
            <a:fillRect/>
          </a:stretch>
        </p:blipFill>
        <p:spPr>
          <a:xfrm>
            <a:off x="1257840" y="914040"/>
            <a:ext cx="6779880" cy="540972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136" name="PlaceHolder 2"/>
          <p:cNvSpPr>
            <a:spLocks noGrp="1"/>
          </p:cNvSpPr>
          <p:nvPr>
            <p:ph type="subTitle"/>
          </p:nvPr>
        </p:nvSpPr>
        <p:spPr>
          <a:xfrm>
            <a:off x="533520" y="914400"/>
            <a:ext cx="8229240" cy="541008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138" name="PlaceHolder 2"/>
          <p:cNvSpPr>
            <a:spLocks noGrp="1"/>
          </p:cNvSpPr>
          <p:nvPr>
            <p:ph type="body"/>
          </p:nvPr>
        </p:nvSpPr>
        <p:spPr>
          <a:xfrm>
            <a:off x="533520" y="914400"/>
            <a:ext cx="8229240" cy="540972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14" name="PlaceHolder 2"/>
          <p:cNvSpPr>
            <a:spLocks noGrp="1"/>
          </p:cNvSpPr>
          <p:nvPr>
            <p:ph type="body"/>
          </p:nvPr>
        </p:nvSpPr>
        <p:spPr>
          <a:xfrm>
            <a:off x="533520" y="914400"/>
            <a:ext cx="4015800" cy="5409720"/>
          </a:xfrm>
          <a:prstGeom prst="rect">
            <a:avLst/>
          </a:prstGeom>
        </p:spPr>
        <p:txBody>
          <a:bodyPr lIns="0" rIns="0" tIns="0" bIns="0"/>
          <a:p>
            <a:endParaRPr/>
          </a:p>
        </p:txBody>
      </p:sp>
      <p:sp>
        <p:nvSpPr>
          <p:cNvPr id="15" name="PlaceHolder 3"/>
          <p:cNvSpPr>
            <a:spLocks noGrp="1"/>
          </p:cNvSpPr>
          <p:nvPr>
            <p:ph type="body"/>
          </p:nvPr>
        </p:nvSpPr>
        <p:spPr>
          <a:xfrm>
            <a:off x="4750560" y="914400"/>
            <a:ext cx="4015800" cy="540972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140" name="PlaceHolder 2"/>
          <p:cNvSpPr>
            <a:spLocks noGrp="1"/>
          </p:cNvSpPr>
          <p:nvPr>
            <p:ph type="body"/>
          </p:nvPr>
        </p:nvSpPr>
        <p:spPr>
          <a:xfrm>
            <a:off x="533520" y="914400"/>
            <a:ext cx="4015800" cy="5409720"/>
          </a:xfrm>
          <a:prstGeom prst="rect">
            <a:avLst/>
          </a:prstGeom>
        </p:spPr>
        <p:txBody>
          <a:bodyPr lIns="0" rIns="0" tIns="0" bIns="0"/>
          <a:p>
            <a:endParaRPr/>
          </a:p>
        </p:txBody>
      </p:sp>
      <p:sp>
        <p:nvSpPr>
          <p:cNvPr id="141" name="PlaceHolder 3"/>
          <p:cNvSpPr>
            <a:spLocks noGrp="1"/>
          </p:cNvSpPr>
          <p:nvPr>
            <p:ph type="body"/>
          </p:nvPr>
        </p:nvSpPr>
        <p:spPr>
          <a:xfrm>
            <a:off x="4750560" y="914400"/>
            <a:ext cx="4015800" cy="540972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122400"/>
            <a:ext cx="7009920" cy="563400"/>
          </a:xfrm>
          <a:prstGeom prst="rect">
            <a:avLst/>
          </a:prstGeom>
        </p:spPr>
        <p:txBody>
          <a:bodyPr lIns="0" rIns="0" tIns="0" bIns="0" anchor="ctr"/>
          <a:p>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457200" y="122400"/>
            <a:ext cx="7009920" cy="261144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145" name="PlaceHolder 2"/>
          <p:cNvSpPr>
            <a:spLocks noGrp="1"/>
          </p:cNvSpPr>
          <p:nvPr>
            <p:ph type="body"/>
          </p:nvPr>
        </p:nvSpPr>
        <p:spPr>
          <a:xfrm>
            <a:off x="533520" y="914400"/>
            <a:ext cx="4015800" cy="2580120"/>
          </a:xfrm>
          <a:prstGeom prst="rect">
            <a:avLst/>
          </a:prstGeom>
        </p:spPr>
        <p:txBody>
          <a:bodyPr lIns="0" rIns="0" tIns="0" bIns="0"/>
          <a:p>
            <a:endParaRPr/>
          </a:p>
        </p:txBody>
      </p:sp>
      <p:sp>
        <p:nvSpPr>
          <p:cNvPr id="146" name="PlaceHolder 3"/>
          <p:cNvSpPr>
            <a:spLocks noGrp="1"/>
          </p:cNvSpPr>
          <p:nvPr>
            <p:ph type="body"/>
          </p:nvPr>
        </p:nvSpPr>
        <p:spPr>
          <a:xfrm>
            <a:off x="533520" y="3740040"/>
            <a:ext cx="4015800" cy="2580120"/>
          </a:xfrm>
          <a:prstGeom prst="rect">
            <a:avLst/>
          </a:prstGeom>
        </p:spPr>
        <p:txBody>
          <a:bodyPr lIns="0" rIns="0" tIns="0" bIns="0"/>
          <a:p>
            <a:endParaRPr/>
          </a:p>
        </p:txBody>
      </p:sp>
      <p:sp>
        <p:nvSpPr>
          <p:cNvPr id="147" name="PlaceHolder 4"/>
          <p:cNvSpPr>
            <a:spLocks noGrp="1"/>
          </p:cNvSpPr>
          <p:nvPr>
            <p:ph type="body"/>
          </p:nvPr>
        </p:nvSpPr>
        <p:spPr>
          <a:xfrm>
            <a:off x="4750560" y="914400"/>
            <a:ext cx="4015800" cy="540972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149" name="PlaceHolder 2"/>
          <p:cNvSpPr>
            <a:spLocks noGrp="1"/>
          </p:cNvSpPr>
          <p:nvPr>
            <p:ph type="body"/>
          </p:nvPr>
        </p:nvSpPr>
        <p:spPr>
          <a:xfrm>
            <a:off x="533520" y="914400"/>
            <a:ext cx="4015800" cy="5409720"/>
          </a:xfrm>
          <a:prstGeom prst="rect">
            <a:avLst/>
          </a:prstGeom>
        </p:spPr>
        <p:txBody>
          <a:bodyPr lIns="0" rIns="0" tIns="0" bIns="0"/>
          <a:p>
            <a:endParaRPr/>
          </a:p>
        </p:txBody>
      </p:sp>
      <p:sp>
        <p:nvSpPr>
          <p:cNvPr id="150" name="PlaceHolder 3"/>
          <p:cNvSpPr>
            <a:spLocks noGrp="1"/>
          </p:cNvSpPr>
          <p:nvPr>
            <p:ph type="body"/>
          </p:nvPr>
        </p:nvSpPr>
        <p:spPr>
          <a:xfrm>
            <a:off x="4750560" y="914400"/>
            <a:ext cx="4015800" cy="2580120"/>
          </a:xfrm>
          <a:prstGeom prst="rect">
            <a:avLst/>
          </a:prstGeom>
        </p:spPr>
        <p:txBody>
          <a:bodyPr lIns="0" rIns="0" tIns="0" bIns="0"/>
          <a:p>
            <a:endParaRPr/>
          </a:p>
        </p:txBody>
      </p:sp>
      <p:sp>
        <p:nvSpPr>
          <p:cNvPr id="151" name="PlaceHolder 4"/>
          <p:cNvSpPr>
            <a:spLocks noGrp="1"/>
          </p:cNvSpPr>
          <p:nvPr>
            <p:ph type="body"/>
          </p:nvPr>
        </p:nvSpPr>
        <p:spPr>
          <a:xfrm>
            <a:off x="4750560" y="3740040"/>
            <a:ext cx="4015800" cy="258012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153" name="PlaceHolder 2"/>
          <p:cNvSpPr>
            <a:spLocks noGrp="1"/>
          </p:cNvSpPr>
          <p:nvPr>
            <p:ph type="body"/>
          </p:nvPr>
        </p:nvSpPr>
        <p:spPr>
          <a:xfrm>
            <a:off x="533520" y="914400"/>
            <a:ext cx="4015800" cy="2580120"/>
          </a:xfrm>
          <a:prstGeom prst="rect">
            <a:avLst/>
          </a:prstGeom>
        </p:spPr>
        <p:txBody>
          <a:bodyPr lIns="0" rIns="0" tIns="0" bIns="0"/>
          <a:p>
            <a:endParaRPr/>
          </a:p>
        </p:txBody>
      </p:sp>
      <p:sp>
        <p:nvSpPr>
          <p:cNvPr id="154" name="PlaceHolder 3"/>
          <p:cNvSpPr>
            <a:spLocks noGrp="1"/>
          </p:cNvSpPr>
          <p:nvPr>
            <p:ph type="body"/>
          </p:nvPr>
        </p:nvSpPr>
        <p:spPr>
          <a:xfrm>
            <a:off x="4750560" y="914400"/>
            <a:ext cx="4015800" cy="2580120"/>
          </a:xfrm>
          <a:prstGeom prst="rect">
            <a:avLst/>
          </a:prstGeom>
        </p:spPr>
        <p:txBody>
          <a:bodyPr lIns="0" rIns="0" tIns="0" bIns="0"/>
          <a:p>
            <a:endParaRPr/>
          </a:p>
        </p:txBody>
      </p:sp>
      <p:sp>
        <p:nvSpPr>
          <p:cNvPr id="155" name="PlaceHolder 4"/>
          <p:cNvSpPr>
            <a:spLocks noGrp="1"/>
          </p:cNvSpPr>
          <p:nvPr>
            <p:ph type="body"/>
          </p:nvPr>
        </p:nvSpPr>
        <p:spPr>
          <a:xfrm>
            <a:off x="533520" y="3740040"/>
            <a:ext cx="8229240" cy="258012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157" name="PlaceHolder 2"/>
          <p:cNvSpPr>
            <a:spLocks noGrp="1"/>
          </p:cNvSpPr>
          <p:nvPr>
            <p:ph type="body"/>
          </p:nvPr>
        </p:nvSpPr>
        <p:spPr>
          <a:xfrm>
            <a:off x="533520" y="914400"/>
            <a:ext cx="8229240" cy="2580120"/>
          </a:xfrm>
          <a:prstGeom prst="rect">
            <a:avLst/>
          </a:prstGeom>
        </p:spPr>
        <p:txBody>
          <a:bodyPr lIns="0" rIns="0" tIns="0" bIns="0"/>
          <a:p>
            <a:endParaRPr/>
          </a:p>
        </p:txBody>
      </p:sp>
      <p:sp>
        <p:nvSpPr>
          <p:cNvPr id="158" name="PlaceHolder 3"/>
          <p:cNvSpPr>
            <a:spLocks noGrp="1"/>
          </p:cNvSpPr>
          <p:nvPr>
            <p:ph type="body"/>
          </p:nvPr>
        </p:nvSpPr>
        <p:spPr>
          <a:xfrm>
            <a:off x="533520" y="3740040"/>
            <a:ext cx="8229240" cy="258012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160" name="PlaceHolder 2"/>
          <p:cNvSpPr>
            <a:spLocks noGrp="1"/>
          </p:cNvSpPr>
          <p:nvPr>
            <p:ph type="body"/>
          </p:nvPr>
        </p:nvSpPr>
        <p:spPr>
          <a:xfrm>
            <a:off x="533520" y="914400"/>
            <a:ext cx="4015800" cy="2580120"/>
          </a:xfrm>
          <a:prstGeom prst="rect">
            <a:avLst/>
          </a:prstGeom>
        </p:spPr>
        <p:txBody>
          <a:bodyPr lIns="0" rIns="0" tIns="0" bIns="0"/>
          <a:p>
            <a:endParaRPr/>
          </a:p>
        </p:txBody>
      </p:sp>
      <p:sp>
        <p:nvSpPr>
          <p:cNvPr id="161" name="PlaceHolder 3"/>
          <p:cNvSpPr>
            <a:spLocks noGrp="1"/>
          </p:cNvSpPr>
          <p:nvPr>
            <p:ph type="body"/>
          </p:nvPr>
        </p:nvSpPr>
        <p:spPr>
          <a:xfrm>
            <a:off x="4750560" y="914400"/>
            <a:ext cx="4015800" cy="2580120"/>
          </a:xfrm>
          <a:prstGeom prst="rect">
            <a:avLst/>
          </a:prstGeom>
        </p:spPr>
        <p:txBody>
          <a:bodyPr lIns="0" rIns="0" tIns="0" bIns="0"/>
          <a:p>
            <a:endParaRPr/>
          </a:p>
        </p:txBody>
      </p:sp>
      <p:sp>
        <p:nvSpPr>
          <p:cNvPr id="162" name="PlaceHolder 4"/>
          <p:cNvSpPr>
            <a:spLocks noGrp="1"/>
          </p:cNvSpPr>
          <p:nvPr>
            <p:ph type="body"/>
          </p:nvPr>
        </p:nvSpPr>
        <p:spPr>
          <a:xfrm>
            <a:off x="4750560" y="3740040"/>
            <a:ext cx="4015800" cy="2580120"/>
          </a:xfrm>
          <a:prstGeom prst="rect">
            <a:avLst/>
          </a:prstGeom>
        </p:spPr>
        <p:txBody>
          <a:bodyPr lIns="0" rIns="0" tIns="0" bIns="0"/>
          <a:p>
            <a:endParaRPr/>
          </a:p>
        </p:txBody>
      </p:sp>
      <p:sp>
        <p:nvSpPr>
          <p:cNvPr id="163" name="PlaceHolder 5"/>
          <p:cNvSpPr>
            <a:spLocks noGrp="1"/>
          </p:cNvSpPr>
          <p:nvPr>
            <p:ph type="body"/>
          </p:nvPr>
        </p:nvSpPr>
        <p:spPr>
          <a:xfrm>
            <a:off x="533520" y="3740040"/>
            <a:ext cx="4015800" cy="258012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165" name="PlaceHolder 2"/>
          <p:cNvSpPr>
            <a:spLocks noGrp="1"/>
          </p:cNvSpPr>
          <p:nvPr>
            <p:ph type="body"/>
          </p:nvPr>
        </p:nvSpPr>
        <p:spPr>
          <a:xfrm>
            <a:off x="533520" y="914400"/>
            <a:ext cx="8229240" cy="5409720"/>
          </a:xfrm>
          <a:prstGeom prst="rect">
            <a:avLst/>
          </a:prstGeom>
        </p:spPr>
        <p:txBody>
          <a:bodyPr lIns="0" rIns="0" tIns="0" bIns="0"/>
          <a:p>
            <a:endParaRPr/>
          </a:p>
        </p:txBody>
      </p:sp>
      <p:sp>
        <p:nvSpPr>
          <p:cNvPr id="166" name="PlaceHolder 3"/>
          <p:cNvSpPr>
            <a:spLocks noGrp="1"/>
          </p:cNvSpPr>
          <p:nvPr>
            <p:ph type="body"/>
          </p:nvPr>
        </p:nvSpPr>
        <p:spPr>
          <a:xfrm>
            <a:off x="533520" y="914400"/>
            <a:ext cx="8229240" cy="5409720"/>
          </a:xfrm>
          <a:prstGeom prst="rect">
            <a:avLst/>
          </a:prstGeom>
        </p:spPr>
        <p:txBody>
          <a:bodyPr lIns="0" rIns="0" tIns="0" bIns="0"/>
          <a:p>
            <a:endParaRPr/>
          </a:p>
        </p:txBody>
      </p:sp>
      <p:pic>
        <p:nvPicPr>
          <p:cNvPr id="167" name="" descr=""/>
          <p:cNvPicPr/>
          <p:nvPr/>
        </p:nvPicPr>
        <p:blipFill>
          <a:blip r:embed="rId2"/>
          <a:stretch>
            <a:fillRect/>
          </a:stretch>
        </p:blipFill>
        <p:spPr>
          <a:xfrm>
            <a:off x="1257840" y="914040"/>
            <a:ext cx="6779880" cy="5409720"/>
          </a:xfrm>
          <a:prstGeom prst="rect">
            <a:avLst/>
          </a:prstGeom>
          <a:ln>
            <a:noFill/>
          </a:ln>
        </p:spPr>
      </p:pic>
      <p:pic>
        <p:nvPicPr>
          <p:cNvPr id="168" name="" descr=""/>
          <p:cNvPicPr/>
          <p:nvPr/>
        </p:nvPicPr>
        <p:blipFill>
          <a:blip r:embed="rId3"/>
          <a:stretch>
            <a:fillRect/>
          </a:stretch>
        </p:blipFill>
        <p:spPr>
          <a:xfrm>
            <a:off x="1257840" y="914040"/>
            <a:ext cx="6779880" cy="5409720"/>
          </a:xfrm>
          <a:prstGeom prst="rect">
            <a:avLst/>
          </a:prstGeom>
          <a:ln>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122400"/>
            <a:ext cx="7009920" cy="56340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122400"/>
            <a:ext cx="7009920" cy="261144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19" name="PlaceHolder 2"/>
          <p:cNvSpPr>
            <a:spLocks noGrp="1"/>
          </p:cNvSpPr>
          <p:nvPr>
            <p:ph type="body"/>
          </p:nvPr>
        </p:nvSpPr>
        <p:spPr>
          <a:xfrm>
            <a:off x="533520" y="914400"/>
            <a:ext cx="4015800" cy="2580120"/>
          </a:xfrm>
          <a:prstGeom prst="rect">
            <a:avLst/>
          </a:prstGeom>
        </p:spPr>
        <p:txBody>
          <a:bodyPr lIns="0" rIns="0" tIns="0" bIns="0"/>
          <a:p>
            <a:endParaRPr/>
          </a:p>
        </p:txBody>
      </p:sp>
      <p:sp>
        <p:nvSpPr>
          <p:cNvPr id="20" name="PlaceHolder 3"/>
          <p:cNvSpPr>
            <a:spLocks noGrp="1"/>
          </p:cNvSpPr>
          <p:nvPr>
            <p:ph type="body"/>
          </p:nvPr>
        </p:nvSpPr>
        <p:spPr>
          <a:xfrm>
            <a:off x="533520" y="3740040"/>
            <a:ext cx="4015800" cy="2580120"/>
          </a:xfrm>
          <a:prstGeom prst="rect">
            <a:avLst/>
          </a:prstGeom>
        </p:spPr>
        <p:txBody>
          <a:bodyPr lIns="0" rIns="0" tIns="0" bIns="0"/>
          <a:p>
            <a:endParaRPr/>
          </a:p>
        </p:txBody>
      </p:sp>
      <p:sp>
        <p:nvSpPr>
          <p:cNvPr id="21" name="PlaceHolder 4"/>
          <p:cNvSpPr>
            <a:spLocks noGrp="1"/>
          </p:cNvSpPr>
          <p:nvPr>
            <p:ph type="body"/>
          </p:nvPr>
        </p:nvSpPr>
        <p:spPr>
          <a:xfrm>
            <a:off x="4750560" y="914400"/>
            <a:ext cx="4015800" cy="540972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23" name="PlaceHolder 2"/>
          <p:cNvSpPr>
            <a:spLocks noGrp="1"/>
          </p:cNvSpPr>
          <p:nvPr>
            <p:ph type="body"/>
          </p:nvPr>
        </p:nvSpPr>
        <p:spPr>
          <a:xfrm>
            <a:off x="533520" y="914400"/>
            <a:ext cx="4015800" cy="5409720"/>
          </a:xfrm>
          <a:prstGeom prst="rect">
            <a:avLst/>
          </a:prstGeom>
        </p:spPr>
        <p:txBody>
          <a:bodyPr lIns="0" rIns="0" tIns="0" bIns="0"/>
          <a:p>
            <a:endParaRPr/>
          </a:p>
        </p:txBody>
      </p:sp>
      <p:sp>
        <p:nvSpPr>
          <p:cNvPr id="24" name="PlaceHolder 3"/>
          <p:cNvSpPr>
            <a:spLocks noGrp="1"/>
          </p:cNvSpPr>
          <p:nvPr>
            <p:ph type="body"/>
          </p:nvPr>
        </p:nvSpPr>
        <p:spPr>
          <a:xfrm>
            <a:off x="4750560" y="914400"/>
            <a:ext cx="4015800" cy="2580120"/>
          </a:xfrm>
          <a:prstGeom prst="rect">
            <a:avLst/>
          </a:prstGeom>
        </p:spPr>
        <p:txBody>
          <a:bodyPr lIns="0" rIns="0" tIns="0" bIns="0"/>
          <a:p>
            <a:endParaRPr/>
          </a:p>
        </p:txBody>
      </p:sp>
      <p:sp>
        <p:nvSpPr>
          <p:cNvPr id="25" name="PlaceHolder 4"/>
          <p:cNvSpPr>
            <a:spLocks noGrp="1"/>
          </p:cNvSpPr>
          <p:nvPr>
            <p:ph type="body"/>
          </p:nvPr>
        </p:nvSpPr>
        <p:spPr>
          <a:xfrm>
            <a:off x="4750560" y="3740040"/>
            <a:ext cx="4015800" cy="258012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122400"/>
            <a:ext cx="7009920" cy="563400"/>
          </a:xfrm>
          <a:prstGeom prst="rect">
            <a:avLst/>
          </a:prstGeom>
        </p:spPr>
        <p:txBody>
          <a:bodyPr lIns="0" rIns="0" tIns="0" bIns="0" anchor="ctr"/>
          <a:p>
            <a:endParaRPr/>
          </a:p>
        </p:txBody>
      </p:sp>
      <p:sp>
        <p:nvSpPr>
          <p:cNvPr id="27" name="PlaceHolder 2"/>
          <p:cNvSpPr>
            <a:spLocks noGrp="1"/>
          </p:cNvSpPr>
          <p:nvPr>
            <p:ph type="body"/>
          </p:nvPr>
        </p:nvSpPr>
        <p:spPr>
          <a:xfrm>
            <a:off x="533520" y="914400"/>
            <a:ext cx="4015800" cy="2580120"/>
          </a:xfrm>
          <a:prstGeom prst="rect">
            <a:avLst/>
          </a:prstGeom>
        </p:spPr>
        <p:txBody>
          <a:bodyPr lIns="0" rIns="0" tIns="0" bIns="0"/>
          <a:p>
            <a:endParaRPr/>
          </a:p>
        </p:txBody>
      </p:sp>
      <p:sp>
        <p:nvSpPr>
          <p:cNvPr id="28" name="PlaceHolder 3"/>
          <p:cNvSpPr>
            <a:spLocks noGrp="1"/>
          </p:cNvSpPr>
          <p:nvPr>
            <p:ph type="body"/>
          </p:nvPr>
        </p:nvSpPr>
        <p:spPr>
          <a:xfrm>
            <a:off x="4750560" y="914400"/>
            <a:ext cx="4015800" cy="2580120"/>
          </a:xfrm>
          <a:prstGeom prst="rect">
            <a:avLst/>
          </a:prstGeom>
        </p:spPr>
        <p:txBody>
          <a:bodyPr lIns="0" rIns="0" tIns="0" bIns="0"/>
          <a:p>
            <a:endParaRPr/>
          </a:p>
        </p:txBody>
      </p:sp>
      <p:sp>
        <p:nvSpPr>
          <p:cNvPr id="29" name="PlaceHolder 4"/>
          <p:cNvSpPr>
            <a:spLocks noGrp="1"/>
          </p:cNvSpPr>
          <p:nvPr>
            <p:ph type="body"/>
          </p:nvPr>
        </p:nvSpPr>
        <p:spPr>
          <a:xfrm>
            <a:off x="533520" y="3740040"/>
            <a:ext cx="8229240" cy="258012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jpe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slideLayout" Target="../slideLayouts/slideLayout20.xml"/><Relationship Id="rId14" Type="http://schemas.openxmlformats.org/officeDocument/2006/relationships/slideLayout" Target="../slideLayouts/slideLayout21.xml"/><Relationship Id="rId15" Type="http://schemas.openxmlformats.org/officeDocument/2006/relationships/slideLayout" Target="../slideLayouts/slideLayout22.xml"/><Relationship Id="rId16" Type="http://schemas.openxmlformats.org/officeDocument/2006/relationships/slideLayout" Target="../slideLayouts/slideLayout23.xml"/><Relationship Id="rId17"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0" name="" descr=""/>
          <p:cNvPicPr/>
          <p:nvPr/>
        </p:nvPicPr>
        <p:blipFill>
          <a:blip r:embed="rId2"/>
          <a:stretch>
            <a:fillRect/>
          </a:stretch>
        </p:blipFill>
        <p:spPr>
          <a:xfrm>
            <a:off x="2832120" y="2743200"/>
            <a:ext cx="6299280" cy="4102200"/>
          </a:xfrm>
          <a:prstGeom prst="rect">
            <a:avLst/>
          </a:prstGeom>
          <a:ln>
            <a:noFill/>
          </a:ln>
        </p:spPr>
      </p:pic>
      <p:sp>
        <p:nvSpPr>
          <p:cNvPr id="1" name="CustomShape 1"/>
          <p:cNvSpPr/>
          <p:nvPr/>
        </p:nvSpPr>
        <p:spPr>
          <a:xfrm>
            <a:off x="7524720" y="7920"/>
            <a:ext cx="1618920" cy="791640"/>
          </a:xfrm>
          <a:prstGeom prst="rect">
            <a:avLst/>
          </a:prstGeom>
          <a:solidFill>
            <a:srgbClr val="1c3a8e"/>
          </a:solidFill>
          <a:ln>
            <a:noFill/>
          </a:ln>
        </p:spPr>
      </p:sp>
      <p:sp>
        <p:nvSpPr>
          <p:cNvPr id="2" name="CustomShape 2"/>
          <p:cNvSpPr/>
          <p:nvPr/>
        </p:nvSpPr>
        <p:spPr>
          <a:xfrm>
            <a:off x="0" y="0"/>
            <a:ext cx="7596000" cy="793440"/>
          </a:xfrm>
          <a:prstGeom prst="rect">
            <a:avLst/>
          </a:prstGeom>
          <a:blipFill>
            <a:blip r:embed="rId3"/>
            <a:tile/>
          </a:blipFill>
          <a:ln>
            <a:noFill/>
          </a:ln>
        </p:spPr>
      </p:sp>
      <p:sp>
        <p:nvSpPr>
          <p:cNvPr id="3" name="Line 3"/>
          <p:cNvSpPr/>
          <p:nvPr/>
        </p:nvSpPr>
        <p:spPr>
          <a:xfrm>
            <a:off x="468000" y="6526080"/>
            <a:ext cx="8352000" cy="0"/>
          </a:xfrm>
          <a:prstGeom prst="line">
            <a:avLst/>
          </a:prstGeom>
          <a:ln w="9360">
            <a:solidFill>
              <a:srgbClr val="1c3a8e"/>
            </a:solidFill>
            <a:round/>
          </a:ln>
        </p:spPr>
      </p:sp>
      <p:sp>
        <p:nvSpPr>
          <p:cNvPr id="4" name="CustomShape 4"/>
          <p:cNvSpPr/>
          <p:nvPr/>
        </p:nvSpPr>
        <p:spPr>
          <a:xfrm>
            <a:off x="7807320" y="122400"/>
            <a:ext cx="1180800" cy="516600"/>
          </a:xfrm>
          <a:prstGeom prst="rect">
            <a:avLst/>
          </a:prstGeom>
          <a:noFill/>
          <a:ln>
            <a:noFill/>
          </a:ln>
        </p:spPr>
        <p:txBody>
          <a:bodyPr wrap="none" lIns="90000" rIns="90000" tIns="45000" bIns="45000"/>
          <a:p>
            <a:pPr algn="ctr">
              <a:lnSpc>
                <a:spcPct val="100000"/>
              </a:lnSpc>
            </a:pPr>
            <a:r>
              <a:rPr b="1" lang="en-IN" sz="1400">
                <a:solidFill>
                  <a:srgbClr val="ffffff"/>
                </a:solidFill>
                <a:latin typeface="Verdana"/>
              </a:rPr>
              <a:t>COMPANY</a:t>
            </a:r>
            <a:endParaRPr/>
          </a:p>
          <a:p>
            <a:pPr algn="ctr">
              <a:lnSpc>
                <a:spcPct val="100000"/>
              </a:lnSpc>
            </a:pPr>
            <a:r>
              <a:rPr b="1" lang="en-IN" sz="1400">
                <a:solidFill>
                  <a:srgbClr val="ffffff"/>
                </a:solidFill>
                <a:latin typeface="Verdana"/>
              </a:rPr>
              <a:t>LOGO</a:t>
            </a:r>
            <a:endParaRPr/>
          </a:p>
        </p:txBody>
      </p:sp>
      <p:sp>
        <p:nvSpPr>
          <p:cNvPr id="5" name="CustomShape 5"/>
          <p:cNvSpPr/>
          <p:nvPr/>
        </p:nvSpPr>
        <p:spPr>
          <a:xfrm>
            <a:off x="6249960" y="5867280"/>
            <a:ext cx="2329920" cy="516960"/>
          </a:xfrm>
          <a:prstGeom prst="rect">
            <a:avLst/>
          </a:prstGeom>
          <a:noFill/>
          <a:ln>
            <a:noFill/>
          </a:ln>
        </p:spPr>
        <p:txBody>
          <a:bodyPr wrap="none" lIns="90000" rIns="90000" tIns="45000" bIns="45000"/>
          <a:p>
            <a:pPr>
              <a:lnSpc>
                <a:spcPct val="100000"/>
              </a:lnSpc>
            </a:pPr>
            <a:r>
              <a:rPr b="1" lang="en-IN">
                <a:solidFill>
                  <a:srgbClr val="dddddd"/>
                </a:solidFill>
                <a:latin typeface="Arial"/>
              </a:rPr>
              <a:t>Company</a:t>
            </a:r>
            <a:r>
              <a:rPr lang="en-IN">
                <a:solidFill>
                  <a:srgbClr val="ffffff"/>
                </a:solidFill>
                <a:latin typeface="Arial"/>
              </a:rPr>
              <a:t> </a:t>
            </a:r>
            <a:r>
              <a:rPr b="1" lang="en-IN" sz="2800">
                <a:solidFill>
                  <a:srgbClr val="ffffff"/>
                </a:solidFill>
                <a:latin typeface="Arial"/>
              </a:rPr>
              <a:t>LOGO</a:t>
            </a:r>
            <a:endParaRPr/>
          </a:p>
        </p:txBody>
      </p:sp>
      <p:sp>
        <p:nvSpPr>
          <p:cNvPr id="6" name="PlaceHolder 6"/>
          <p:cNvSpPr>
            <a:spLocks noGrp="1"/>
          </p:cNvSpPr>
          <p:nvPr>
            <p:ph type="title"/>
          </p:nvPr>
        </p:nvSpPr>
        <p:spPr>
          <a:xfrm>
            <a:off x="1066680" y="2666880"/>
            <a:ext cx="7619760" cy="1142640"/>
          </a:xfrm>
          <a:prstGeom prst="rect">
            <a:avLst/>
          </a:prstGeom>
        </p:spPr>
        <p:txBody>
          <a:bodyPr anchor="ctr"/>
          <a:p>
            <a:pPr>
              <a:lnSpc>
                <a:spcPct val="100000"/>
              </a:lnSpc>
            </a:pPr>
            <a:r>
              <a:rPr b="1" lang="en-US" sz="3600">
                <a:solidFill>
                  <a:srgbClr val="ffffff"/>
                </a:solidFill>
                <a:latin typeface="Verdana"/>
              </a:rPr>
              <a:t>Click to edit the title text formatClick to edit Master title style</a:t>
            </a:r>
            <a:endParaRPr/>
          </a:p>
        </p:txBody>
      </p:sp>
      <p:pic>
        <p:nvPicPr>
          <p:cNvPr id="7" name="" descr=""/>
          <p:cNvPicPr/>
          <p:nvPr/>
        </p:nvPicPr>
        <p:blipFill>
          <a:blip r:embed="rId4"/>
          <a:stretch>
            <a:fillRect/>
          </a:stretch>
        </p:blipFill>
        <p:spPr>
          <a:xfrm>
            <a:off x="2832120" y="2743200"/>
            <a:ext cx="6299280" cy="4102200"/>
          </a:xfrm>
          <a:prstGeom prst="rect">
            <a:avLst/>
          </a:prstGeom>
          <a:ln>
            <a:noFill/>
          </a:ln>
        </p:spPr>
      </p:pic>
      <p:sp>
        <p:nvSpPr>
          <p:cNvPr id="8" name="PlaceHolder 7"/>
          <p:cNvSpPr>
            <a:spLocks noGrp="1"/>
          </p:cNvSpPr>
          <p:nvPr>
            <p:ph type="body"/>
          </p:nvPr>
        </p:nvSpPr>
        <p:spPr>
          <a:xfrm>
            <a:off x="457200" y="1604520"/>
            <a:ext cx="8229240" cy="3976920"/>
          </a:xfrm>
          <a:prstGeom prst="rect">
            <a:avLst/>
          </a:prstGeom>
        </p:spPr>
        <p:txBody>
          <a:bodyPr lIns="0" rIns="0" tIns="0" bIns="0"/>
          <a:p>
            <a:pPr>
              <a:buSzPct val="45000"/>
              <a:buFont typeface="StarSymbol"/>
              <a:buChar char=""/>
            </a:pPr>
            <a:r>
              <a:rPr b="1" lang="en-US" sz="2800">
                <a:latin typeface="Verdana"/>
              </a:rPr>
              <a:t>Click to edit the outline text format</a:t>
            </a:r>
            <a:endParaRPr/>
          </a:p>
          <a:p>
            <a:pPr lvl="1">
              <a:buSzPct val="75000"/>
              <a:buFont typeface="StarSymbol"/>
              <a:buChar char=""/>
            </a:pPr>
            <a:r>
              <a:rPr lang="en-US" sz="2200">
                <a:latin typeface="Arial"/>
              </a:rPr>
              <a:t>Second Outline Level</a:t>
            </a:r>
            <a:endParaRPr/>
          </a:p>
          <a:p>
            <a:pPr lvl="2">
              <a:buSzPct val="45000"/>
              <a:buFont typeface="StarSymbol"/>
              <a:buChar char=""/>
            </a:pPr>
            <a:r>
              <a:rPr lang="en-US" sz="20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43" name="" descr=""/>
          <p:cNvPicPr/>
          <p:nvPr/>
        </p:nvPicPr>
        <p:blipFill>
          <a:blip r:embed="rId3"/>
          <a:stretch>
            <a:fillRect/>
          </a:stretch>
        </p:blipFill>
        <p:spPr>
          <a:xfrm>
            <a:off x="2832120" y="2743200"/>
            <a:ext cx="6299280" cy="4102200"/>
          </a:xfrm>
          <a:prstGeom prst="rect">
            <a:avLst/>
          </a:prstGeom>
          <a:ln>
            <a:noFill/>
          </a:ln>
        </p:spPr>
      </p:pic>
      <p:sp>
        <p:nvSpPr>
          <p:cNvPr id="44" name="CustomShape 1"/>
          <p:cNvSpPr/>
          <p:nvPr/>
        </p:nvSpPr>
        <p:spPr>
          <a:xfrm>
            <a:off x="7524720" y="7920"/>
            <a:ext cx="1618920" cy="791640"/>
          </a:xfrm>
          <a:prstGeom prst="rect">
            <a:avLst/>
          </a:prstGeom>
          <a:solidFill>
            <a:srgbClr val="1c3a8e"/>
          </a:solidFill>
          <a:ln>
            <a:noFill/>
          </a:ln>
        </p:spPr>
      </p:sp>
      <p:sp>
        <p:nvSpPr>
          <p:cNvPr id="45" name="CustomShape 2"/>
          <p:cNvSpPr/>
          <p:nvPr/>
        </p:nvSpPr>
        <p:spPr>
          <a:xfrm>
            <a:off x="0" y="0"/>
            <a:ext cx="7596000" cy="793440"/>
          </a:xfrm>
          <a:prstGeom prst="rect">
            <a:avLst/>
          </a:prstGeom>
          <a:blipFill>
            <a:blip r:embed="rId4"/>
            <a:tile/>
          </a:blipFill>
          <a:ln>
            <a:noFill/>
          </a:ln>
        </p:spPr>
      </p:sp>
      <p:sp>
        <p:nvSpPr>
          <p:cNvPr id="46" name="Line 3"/>
          <p:cNvSpPr/>
          <p:nvPr/>
        </p:nvSpPr>
        <p:spPr>
          <a:xfrm>
            <a:off x="468000" y="6526080"/>
            <a:ext cx="8352000" cy="0"/>
          </a:xfrm>
          <a:prstGeom prst="line">
            <a:avLst/>
          </a:prstGeom>
          <a:ln w="9360">
            <a:solidFill>
              <a:srgbClr val="1c3a8e"/>
            </a:solidFill>
            <a:round/>
          </a:ln>
        </p:spPr>
      </p:sp>
      <p:sp>
        <p:nvSpPr>
          <p:cNvPr id="47" name="CustomShape 4"/>
          <p:cNvSpPr/>
          <p:nvPr/>
        </p:nvSpPr>
        <p:spPr>
          <a:xfrm>
            <a:off x="7807320" y="122400"/>
            <a:ext cx="1180800" cy="516600"/>
          </a:xfrm>
          <a:prstGeom prst="rect">
            <a:avLst/>
          </a:prstGeom>
          <a:noFill/>
          <a:ln>
            <a:noFill/>
          </a:ln>
        </p:spPr>
        <p:txBody>
          <a:bodyPr wrap="none" lIns="90000" rIns="90000" tIns="45000" bIns="45000"/>
          <a:p>
            <a:pPr algn="ctr">
              <a:lnSpc>
                <a:spcPct val="100000"/>
              </a:lnSpc>
            </a:pPr>
            <a:r>
              <a:rPr b="1" lang="en-IN" sz="1400">
                <a:solidFill>
                  <a:srgbClr val="ffffff"/>
                </a:solidFill>
                <a:latin typeface="Verdana"/>
              </a:rPr>
              <a:t>COMPANY</a:t>
            </a:r>
            <a:endParaRPr/>
          </a:p>
          <a:p>
            <a:pPr algn="ctr">
              <a:lnSpc>
                <a:spcPct val="100000"/>
              </a:lnSpc>
            </a:pPr>
            <a:r>
              <a:rPr b="1" lang="en-IN" sz="1400">
                <a:solidFill>
                  <a:srgbClr val="ffffff"/>
                </a:solidFill>
                <a:latin typeface="Verdana"/>
              </a:rPr>
              <a:t>LOGO</a:t>
            </a:r>
            <a:endParaRPr/>
          </a:p>
        </p:txBody>
      </p:sp>
      <p:sp>
        <p:nvSpPr>
          <p:cNvPr id="48" name="CustomShape 5"/>
          <p:cNvSpPr/>
          <p:nvPr/>
        </p:nvSpPr>
        <p:spPr>
          <a:xfrm>
            <a:off x="6249960" y="5867280"/>
            <a:ext cx="2329920" cy="516960"/>
          </a:xfrm>
          <a:prstGeom prst="rect">
            <a:avLst/>
          </a:prstGeom>
          <a:noFill/>
          <a:ln>
            <a:noFill/>
          </a:ln>
        </p:spPr>
        <p:txBody>
          <a:bodyPr wrap="none" lIns="90000" rIns="90000" tIns="45000" bIns="45000"/>
          <a:p>
            <a:pPr>
              <a:lnSpc>
                <a:spcPct val="100000"/>
              </a:lnSpc>
            </a:pPr>
            <a:r>
              <a:rPr b="1" lang="en-IN">
                <a:solidFill>
                  <a:srgbClr val="dddddd"/>
                </a:solidFill>
                <a:latin typeface="Arial"/>
              </a:rPr>
              <a:t>Company</a:t>
            </a:r>
            <a:r>
              <a:rPr lang="en-IN">
                <a:solidFill>
                  <a:srgbClr val="ffffff"/>
                </a:solidFill>
                <a:latin typeface="Arial"/>
              </a:rPr>
              <a:t> </a:t>
            </a:r>
            <a:r>
              <a:rPr b="1" lang="en-IN" sz="2800">
                <a:solidFill>
                  <a:srgbClr val="ffffff"/>
                </a:solidFill>
                <a:latin typeface="Arial"/>
              </a:rPr>
              <a:t>LOGO</a:t>
            </a:r>
            <a:endParaRPr/>
          </a:p>
        </p:txBody>
      </p:sp>
      <p:sp>
        <p:nvSpPr>
          <p:cNvPr id="49" name="PlaceHolder 6"/>
          <p:cNvSpPr>
            <a:spLocks noGrp="1"/>
          </p:cNvSpPr>
          <p:nvPr>
            <p:ph type="title"/>
          </p:nvPr>
        </p:nvSpPr>
        <p:spPr>
          <a:xfrm>
            <a:off x="1066680" y="2666880"/>
            <a:ext cx="7619760" cy="1142640"/>
          </a:xfrm>
          <a:prstGeom prst="rect">
            <a:avLst/>
          </a:prstGeom>
        </p:spPr>
        <p:txBody>
          <a:bodyPr anchor="ctr"/>
          <a:p>
            <a:pPr>
              <a:lnSpc>
                <a:spcPct val="100000"/>
              </a:lnSpc>
            </a:pPr>
            <a:r>
              <a:rPr b="1" lang="en-US" sz="3600">
                <a:solidFill>
                  <a:srgbClr val="ffffff"/>
                </a:solidFill>
                <a:latin typeface="Verdana"/>
              </a:rPr>
              <a:t>Click to edit the title text formatClick to edit Master title style</a:t>
            </a:r>
            <a:endParaRPr/>
          </a:p>
        </p:txBody>
      </p:sp>
      <p:pic>
        <p:nvPicPr>
          <p:cNvPr id="50" name="" descr=""/>
          <p:cNvPicPr/>
          <p:nvPr/>
        </p:nvPicPr>
        <p:blipFill>
          <a:blip r:embed="rId5"/>
          <a:stretch>
            <a:fillRect/>
          </a:stretch>
        </p:blipFill>
        <p:spPr>
          <a:xfrm>
            <a:off x="2832120" y="2743200"/>
            <a:ext cx="6299280" cy="4102200"/>
          </a:xfrm>
          <a:prstGeom prst="rect">
            <a:avLst/>
          </a:prstGeom>
          <a:ln>
            <a:noFill/>
          </a:ln>
        </p:spPr>
      </p:pic>
      <p:sp>
        <p:nvSpPr>
          <p:cNvPr id="51" name="PlaceHolder 7"/>
          <p:cNvSpPr>
            <a:spLocks noGrp="1"/>
          </p:cNvSpPr>
          <p:nvPr>
            <p:ph type="body"/>
          </p:nvPr>
        </p:nvSpPr>
        <p:spPr>
          <a:xfrm>
            <a:off x="457200" y="1604520"/>
            <a:ext cx="8229240" cy="3976920"/>
          </a:xfrm>
          <a:prstGeom prst="rect">
            <a:avLst/>
          </a:prstGeom>
        </p:spPr>
        <p:txBody>
          <a:bodyPr lIns="0" rIns="0" tIns="0" bIns="0"/>
          <a:p>
            <a:pPr>
              <a:buSzPct val="45000"/>
              <a:buFont typeface="StarSymbol"/>
              <a:buChar char=""/>
            </a:pPr>
            <a:r>
              <a:rPr b="1" lang="en-US" sz="2800">
                <a:latin typeface="Verdana"/>
              </a:rPr>
              <a:t>Click to edit the outline text format</a:t>
            </a:r>
            <a:endParaRPr/>
          </a:p>
          <a:p>
            <a:pPr lvl="1">
              <a:buSzPct val="75000"/>
              <a:buFont typeface="StarSymbol"/>
              <a:buChar char=""/>
            </a:pPr>
            <a:r>
              <a:rPr lang="en-US" sz="2200">
                <a:latin typeface="Arial"/>
              </a:rPr>
              <a:t>Second Outline Level</a:t>
            </a:r>
            <a:endParaRPr/>
          </a:p>
          <a:p>
            <a:pPr lvl="2">
              <a:buSzPct val="45000"/>
              <a:buFont typeface="StarSymbol"/>
              <a:buChar char=""/>
            </a:pPr>
            <a:r>
              <a:rPr lang="en-US" sz="20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6" name="" descr=""/>
          <p:cNvPicPr/>
          <p:nvPr/>
        </p:nvPicPr>
        <p:blipFill>
          <a:blip r:embed="rId2"/>
          <a:stretch>
            <a:fillRect/>
          </a:stretch>
        </p:blipFill>
        <p:spPr>
          <a:xfrm>
            <a:off x="2832120" y="2743200"/>
            <a:ext cx="6299280" cy="4102200"/>
          </a:xfrm>
          <a:prstGeom prst="rect">
            <a:avLst/>
          </a:prstGeom>
          <a:ln>
            <a:noFill/>
          </a:ln>
        </p:spPr>
      </p:pic>
      <p:sp>
        <p:nvSpPr>
          <p:cNvPr id="87" name="CustomShape 1"/>
          <p:cNvSpPr/>
          <p:nvPr/>
        </p:nvSpPr>
        <p:spPr>
          <a:xfrm>
            <a:off x="7524720" y="7920"/>
            <a:ext cx="1618920" cy="791640"/>
          </a:xfrm>
          <a:prstGeom prst="rect">
            <a:avLst/>
          </a:prstGeom>
          <a:solidFill>
            <a:srgbClr val="1c3a8e"/>
          </a:solidFill>
          <a:ln>
            <a:noFill/>
          </a:ln>
        </p:spPr>
      </p:sp>
      <p:sp>
        <p:nvSpPr>
          <p:cNvPr id="88" name="CustomShape 2"/>
          <p:cNvSpPr/>
          <p:nvPr/>
        </p:nvSpPr>
        <p:spPr>
          <a:xfrm>
            <a:off x="0" y="0"/>
            <a:ext cx="7596000" cy="793440"/>
          </a:xfrm>
          <a:prstGeom prst="rect">
            <a:avLst/>
          </a:prstGeom>
          <a:blipFill>
            <a:blip r:embed="rId3"/>
            <a:tile/>
          </a:blipFill>
          <a:ln>
            <a:noFill/>
          </a:ln>
        </p:spPr>
      </p:sp>
      <p:sp>
        <p:nvSpPr>
          <p:cNvPr id="89" name="Line 3"/>
          <p:cNvSpPr/>
          <p:nvPr/>
        </p:nvSpPr>
        <p:spPr>
          <a:xfrm>
            <a:off x="468000" y="6526080"/>
            <a:ext cx="8352000" cy="0"/>
          </a:xfrm>
          <a:prstGeom prst="line">
            <a:avLst/>
          </a:prstGeom>
          <a:ln w="9360">
            <a:solidFill>
              <a:srgbClr val="1c3a8e"/>
            </a:solidFill>
            <a:round/>
          </a:ln>
        </p:spPr>
      </p:sp>
      <p:sp>
        <p:nvSpPr>
          <p:cNvPr id="90" name="CustomShape 4"/>
          <p:cNvSpPr/>
          <p:nvPr/>
        </p:nvSpPr>
        <p:spPr>
          <a:xfrm>
            <a:off x="7807320" y="122400"/>
            <a:ext cx="1180800" cy="516600"/>
          </a:xfrm>
          <a:prstGeom prst="rect">
            <a:avLst/>
          </a:prstGeom>
          <a:noFill/>
          <a:ln>
            <a:noFill/>
          </a:ln>
        </p:spPr>
        <p:txBody>
          <a:bodyPr wrap="none" lIns="90000" rIns="90000" tIns="45000" bIns="45000"/>
          <a:p>
            <a:pPr algn="ctr">
              <a:lnSpc>
                <a:spcPct val="100000"/>
              </a:lnSpc>
            </a:pPr>
            <a:r>
              <a:rPr b="1" lang="en-IN" sz="1400">
                <a:solidFill>
                  <a:srgbClr val="ffffff"/>
                </a:solidFill>
                <a:latin typeface="Verdana"/>
              </a:rPr>
              <a:t>COMPANY</a:t>
            </a:r>
            <a:endParaRPr/>
          </a:p>
          <a:p>
            <a:pPr algn="ctr">
              <a:lnSpc>
                <a:spcPct val="100000"/>
              </a:lnSpc>
            </a:pPr>
            <a:r>
              <a:rPr b="1" lang="en-IN" sz="1400">
                <a:solidFill>
                  <a:srgbClr val="ffffff"/>
                </a:solidFill>
                <a:latin typeface="Verdana"/>
              </a:rPr>
              <a:t>LOGO</a:t>
            </a:r>
            <a:endParaRPr/>
          </a:p>
        </p:txBody>
      </p:sp>
      <p:sp>
        <p:nvSpPr>
          <p:cNvPr id="91" name="PlaceHolder 5"/>
          <p:cNvSpPr>
            <a:spLocks noGrp="1"/>
          </p:cNvSpPr>
          <p:nvPr>
            <p:ph type="title"/>
          </p:nvPr>
        </p:nvSpPr>
        <p:spPr>
          <a:xfrm>
            <a:off x="457200" y="122400"/>
            <a:ext cx="7009920" cy="563040"/>
          </a:xfrm>
          <a:prstGeom prst="rect">
            <a:avLst/>
          </a:prstGeom>
        </p:spPr>
        <p:txBody>
          <a:bodyPr anchor="ctr"/>
          <a:p>
            <a:pPr algn="ctr">
              <a:lnSpc>
                <a:spcPct val="100000"/>
              </a:lnSpc>
            </a:pPr>
            <a:r>
              <a:rPr b="1" lang="en-US" sz="3200">
                <a:solidFill>
                  <a:srgbClr val="ffffff"/>
                </a:solidFill>
                <a:latin typeface="Verdana"/>
              </a:rPr>
              <a:t>Click to edit the title text formatClick to edit Master title style</a:t>
            </a:r>
            <a:endParaRPr/>
          </a:p>
        </p:txBody>
      </p:sp>
      <p:sp>
        <p:nvSpPr>
          <p:cNvPr id="92" name="PlaceHolder 6"/>
          <p:cNvSpPr>
            <a:spLocks noGrp="1"/>
          </p:cNvSpPr>
          <p:nvPr>
            <p:ph type="body"/>
          </p:nvPr>
        </p:nvSpPr>
        <p:spPr>
          <a:xfrm>
            <a:off x="533520" y="914400"/>
            <a:ext cx="8229240" cy="5409720"/>
          </a:xfrm>
          <a:prstGeom prst="rect">
            <a:avLst/>
          </a:prstGeom>
        </p:spPr>
        <p:txBody>
          <a:bodyPr/>
          <a:p>
            <a:pPr>
              <a:buSzPct val="45000"/>
              <a:buFont typeface="StarSymbol"/>
              <a:buChar char=""/>
            </a:pPr>
            <a:r>
              <a:rPr b="1" lang="en-US" sz="2800">
                <a:solidFill>
                  <a:srgbClr val="438fe3"/>
                </a:solidFill>
                <a:latin typeface="Verdana"/>
              </a:rPr>
              <a:t>Click to edit the outline text format</a:t>
            </a:r>
            <a:endParaRPr/>
          </a:p>
          <a:p>
            <a:pPr lvl="1">
              <a:buSzPct val="75000"/>
              <a:buFont typeface="StarSymbol"/>
              <a:buChar char=""/>
            </a:pPr>
            <a:r>
              <a:rPr b="1" lang="en-US" sz="2800">
                <a:solidFill>
                  <a:srgbClr val="438fe3"/>
                </a:solidFill>
                <a:latin typeface="Verdana"/>
              </a:rPr>
              <a:t>Second Outline Level</a:t>
            </a:r>
            <a:endParaRPr/>
          </a:p>
          <a:p>
            <a:pPr lvl="2">
              <a:buSzPct val="45000"/>
              <a:buFont typeface="StarSymbol"/>
              <a:buChar char=""/>
            </a:pPr>
            <a:r>
              <a:rPr b="1" lang="en-US" sz="2800">
                <a:solidFill>
                  <a:srgbClr val="438fe3"/>
                </a:solidFill>
                <a:latin typeface="Verdana"/>
              </a:rPr>
              <a:t>Third Outline Level</a:t>
            </a:r>
            <a:endParaRPr/>
          </a:p>
          <a:p>
            <a:pPr lvl="3">
              <a:buSzPct val="75000"/>
              <a:buFont typeface="StarSymbol"/>
              <a:buChar char=""/>
            </a:pPr>
            <a:r>
              <a:rPr b="1" lang="en-US" sz="2800">
                <a:solidFill>
                  <a:srgbClr val="438fe3"/>
                </a:solidFill>
                <a:latin typeface="Verdana"/>
              </a:rPr>
              <a:t>Fourth Outline Level</a:t>
            </a:r>
            <a:endParaRPr/>
          </a:p>
          <a:p>
            <a:pPr lvl="4">
              <a:buSzPct val="45000"/>
              <a:buFont typeface="StarSymbol"/>
              <a:buChar char=""/>
            </a:pPr>
            <a:r>
              <a:rPr b="1" lang="en-US" sz="2800">
                <a:solidFill>
                  <a:srgbClr val="438fe3"/>
                </a:solidFill>
                <a:latin typeface="Verdana"/>
              </a:rPr>
              <a:t>Fifth Outline Level</a:t>
            </a:r>
            <a:endParaRPr/>
          </a:p>
          <a:p>
            <a:pPr lvl="5">
              <a:buSzPct val="45000"/>
              <a:buFont typeface="StarSymbol"/>
              <a:buChar char=""/>
            </a:pPr>
            <a:r>
              <a:rPr b="1" lang="en-US" sz="2800">
                <a:solidFill>
                  <a:srgbClr val="438fe3"/>
                </a:solidFill>
                <a:latin typeface="Verdana"/>
              </a:rPr>
              <a:t>Sixth Outline Level</a:t>
            </a:r>
            <a:endParaRPr/>
          </a:p>
          <a:p>
            <a:pPr>
              <a:lnSpc>
                <a:spcPct val="100000"/>
              </a:lnSpc>
              <a:buFont typeface="Wingdings" charset="2"/>
              <a:buChar char=""/>
            </a:pPr>
            <a:r>
              <a:rPr b="1" lang="en-US" sz="2800">
                <a:solidFill>
                  <a:srgbClr val="438fe3"/>
                </a:solidFill>
                <a:latin typeface="Verdana"/>
              </a:rPr>
              <a:t>Seventh Outline LevelClick to edit Master text styles</a:t>
            </a:r>
            <a:endParaRPr/>
          </a:p>
          <a:p>
            <a:pPr lvl="1">
              <a:lnSpc>
                <a:spcPct val="100000"/>
              </a:lnSpc>
              <a:buFont typeface="Wingdings" charset="2"/>
              <a:buChar char=""/>
            </a:pPr>
            <a:r>
              <a:rPr lang="en-US" sz="2400">
                <a:solidFill>
                  <a:srgbClr val="1c3a8e"/>
                </a:solidFill>
                <a:latin typeface="Arial"/>
              </a:rPr>
              <a:t>Second level</a:t>
            </a:r>
            <a:endParaRPr/>
          </a:p>
          <a:p>
            <a:pPr lvl="2">
              <a:lnSpc>
                <a:spcPct val="100000"/>
              </a:lnSpc>
              <a:buFont typeface="StarSymbol"/>
              <a:buChar char=""/>
            </a:pPr>
            <a:r>
              <a:rPr lang="en-US" sz="2200">
                <a:solidFill>
                  <a:srgbClr val="1c3a8e"/>
                </a:solidFill>
                <a:latin typeface="Arial"/>
              </a:rPr>
              <a:t>Third level</a:t>
            </a:r>
            <a:endParaRPr/>
          </a:p>
          <a:p>
            <a:pPr lvl="3">
              <a:lnSpc>
                <a:spcPct val="100000"/>
              </a:lnSpc>
              <a:buFont typeface="StarSymbol"/>
              <a:buChar char=""/>
            </a:pPr>
            <a:r>
              <a:rPr lang="en-US" sz="2000">
                <a:solidFill>
                  <a:srgbClr val="1c3a8e"/>
                </a:solidFill>
                <a:latin typeface="Arial"/>
              </a:rPr>
              <a:t>Fourth level</a:t>
            </a:r>
            <a:endParaRPr/>
          </a:p>
          <a:p>
            <a:pPr lvl="4">
              <a:lnSpc>
                <a:spcPct val="100000"/>
              </a:lnSpc>
              <a:buFont typeface="StarSymbol"/>
              <a:buChar char="»"/>
            </a:pPr>
            <a:r>
              <a:rPr lang="en-US" sz="2000">
                <a:solidFill>
                  <a:srgbClr val="1c3a8e"/>
                </a:solidFill>
                <a:latin typeface="Arial"/>
              </a:rPr>
              <a:t>Fifth level</a:t>
            </a:r>
            <a:endParaRPr/>
          </a:p>
        </p:txBody>
      </p:sp>
      <p:sp>
        <p:nvSpPr>
          <p:cNvPr id="93" name="PlaceHolder 7"/>
          <p:cNvSpPr>
            <a:spLocks noGrp="1"/>
          </p:cNvSpPr>
          <p:nvPr>
            <p:ph type="sldNum"/>
          </p:nvPr>
        </p:nvSpPr>
        <p:spPr>
          <a:xfrm>
            <a:off x="3429000" y="6508800"/>
            <a:ext cx="2133360" cy="307440"/>
          </a:xfrm>
          <a:prstGeom prst="rect">
            <a:avLst/>
          </a:prstGeom>
        </p:spPr>
        <p:txBody>
          <a:bodyPr/>
          <a:p>
            <a:pPr>
              <a:lnSpc>
                <a:spcPct val="100000"/>
              </a:lnSpc>
            </a:pPr>
            <a:fld id="{6C847CA7-1E61-4C4B-BA73-02F8E7B80CB8}" type="slidenum">
              <a:rPr lang="en-IN" sz="1400">
                <a:solidFill>
                  <a:srgbClr val="1c3a8e"/>
                </a:solidFill>
                <a:latin typeface="Arial"/>
              </a:rPr>
              <a:t>&lt;number&gt;</a:t>
            </a:fld>
            <a:endParaRPr/>
          </a:p>
        </p:txBody>
      </p:sp>
      <p:sp>
        <p:nvSpPr>
          <p:cNvPr id="94" name="PlaceHolder 8"/>
          <p:cNvSpPr>
            <a:spLocks noGrp="1"/>
          </p:cNvSpPr>
          <p:nvPr>
            <p:ph type="ftr"/>
          </p:nvPr>
        </p:nvSpPr>
        <p:spPr>
          <a:xfrm>
            <a:off x="6019920" y="6527880"/>
            <a:ext cx="2895120" cy="298080"/>
          </a:xfrm>
          <a:prstGeom prst="rect">
            <a:avLst/>
          </a:prstGeom>
        </p:spPr>
        <p:txBody>
          <a:bodyPr/>
          <a:p>
            <a:pPr>
              <a:lnSpc>
                <a:spcPct val="100000"/>
              </a:lnSpc>
            </a:pPr>
            <a:r>
              <a:rPr b="1" lang="en-IN" sz="1200">
                <a:solidFill>
                  <a:srgbClr val="1c3a8e"/>
                </a:solidFill>
                <a:latin typeface="Verdana"/>
              </a:rPr>
              <a:t>Company Logo</a:t>
            </a:r>
            <a:endParaRPr/>
          </a:p>
        </p:txBody>
      </p:sp>
      <p:pic>
        <p:nvPicPr>
          <p:cNvPr id="95" name="" descr=""/>
          <p:cNvPicPr/>
          <p:nvPr/>
        </p:nvPicPr>
        <p:blipFill>
          <a:blip r:embed="rId4"/>
          <a:stretch>
            <a:fillRect/>
          </a:stretch>
        </p:blipFill>
        <p:spPr>
          <a:xfrm>
            <a:off x="2832120" y="2743200"/>
            <a:ext cx="6299280" cy="4102200"/>
          </a:xfrm>
          <a:prstGeom prst="rect">
            <a:avLst/>
          </a:prstGeom>
          <a:ln>
            <a:noFill/>
          </a:ln>
        </p:spPr>
      </p:pic>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30" name="PlaceHolder 1"/>
          <p:cNvSpPr>
            <a:spLocks noGrp="1"/>
          </p:cNvSpPr>
          <p:nvPr>
            <p:ph type="title"/>
          </p:nvPr>
        </p:nvSpPr>
        <p:spPr>
          <a:xfrm>
            <a:off x="628560" y="254160"/>
            <a:ext cx="7886520" cy="1325160"/>
          </a:xfrm>
          <a:prstGeom prst="rect">
            <a:avLst/>
          </a:prstGeom>
        </p:spPr>
        <p:txBody>
          <a:bodyPr anchor="ctr"/>
          <a:p>
            <a:pPr>
              <a:lnSpc>
                <a:spcPct val="90000"/>
              </a:lnSpc>
            </a:pPr>
            <a:r>
              <a:rPr b="1" lang="en-US" sz="3000">
                <a:solidFill>
                  <a:srgbClr val="000000"/>
                </a:solidFill>
                <a:latin typeface="Times New Roman"/>
              </a:rPr>
              <a:t>Click to edit the title text formatClick to edit Master title style</a:t>
            </a:r>
            <a:endParaRPr/>
          </a:p>
        </p:txBody>
      </p:sp>
      <p:sp>
        <p:nvSpPr>
          <p:cNvPr id="131" name="PlaceHolder 2"/>
          <p:cNvSpPr>
            <a:spLocks noGrp="1"/>
          </p:cNvSpPr>
          <p:nvPr>
            <p:ph type="body"/>
          </p:nvPr>
        </p:nvSpPr>
        <p:spPr>
          <a:xfrm>
            <a:off x="628560" y="1825560"/>
            <a:ext cx="7886520" cy="4350960"/>
          </a:xfrm>
          <a:prstGeom prst="rect">
            <a:avLst/>
          </a:prstGeom>
        </p:spPr>
        <p:txBody>
          <a:bodyPr/>
          <a:p>
            <a:pPr>
              <a:buSzPct val="45000"/>
              <a:buFont typeface="StarSymbol"/>
              <a:buChar char=""/>
            </a:pPr>
            <a:r>
              <a:rPr lang="en-US">
                <a:solidFill>
                  <a:srgbClr val="000000"/>
                </a:solidFill>
                <a:latin typeface="Times New Roman"/>
              </a:rPr>
              <a:t>Click to edit the outline text format</a:t>
            </a:r>
            <a:endParaRPr/>
          </a:p>
          <a:p>
            <a:pPr lvl="1">
              <a:buSzPct val="75000"/>
              <a:buFont typeface="StarSymbol"/>
              <a:buChar char=""/>
            </a:pPr>
            <a:r>
              <a:rPr lang="en-US">
                <a:solidFill>
                  <a:srgbClr val="000000"/>
                </a:solidFill>
                <a:latin typeface="Times New Roman"/>
              </a:rPr>
              <a:t>Second Outline Level</a:t>
            </a:r>
            <a:endParaRPr/>
          </a:p>
          <a:p>
            <a:pPr lvl="2">
              <a:buSzPct val="45000"/>
              <a:buFont typeface="StarSymbol"/>
              <a:buChar char=""/>
            </a:pPr>
            <a:r>
              <a:rPr lang="en-US">
                <a:solidFill>
                  <a:srgbClr val="000000"/>
                </a:solidFill>
                <a:latin typeface="Times New Roman"/>
              </a:rPr>
              <a:t>Third Outline Level</a:t>
            </a:r>
            <a:endParaRPr/>
          </a:p>
          <a:p>
            <a:pPr lvl="3">
              <a:buSzPct val="75000"/>
              <a:buFont typeface="StarSymbol"/>
              <a:buChar char=""/>
            </a:pPr>
            <a:r>
              <a:rPr lang="en-US">
                <a:solidFill>
                  <a:srgbClr val="000000"/>
                </a:solidFill>
                <a:latin typeface="Times New Roman"/>
              </a:rPr>
              <a:t>Fourth Outline Level</a:t>
            </a:r>
            <a:endParaRPr/>
          </a:p>
          <a:p>
            <a:pPr lvl="4">
              <a:buSzPct val="45000"/>
              <a:buFont typeface="StarSymbol"/>
              <a:buChar char=""/>
            </a:pPr>
            <a:r>
              <a:rPr lang="en-US">
                <a:solidFill>
                  <a:srgbClr val="000000"/>
                </a:solidFill>
                <a:latin typeface="Times New Roman"/>
              </a:rPr>
              <a:t>Fifth Outline Level</a:t>
            </a:r>
            <a:endParaRPr/>
          </a:p>
          <a:p>
            <a:pPr lvl="5">
              <a:buSzPct val="45000"/>
              <a:buFont typeface="StarSymbol"/>
              <a:buChar char=""/>
            </a:pPr>
            <a:r>
              <a:rPr lang="en-US">
                <a:solidFill>
                  <a:srgbClr val="000000"/>
                </a:solidFill>
                <a:latin typeface="Times New Roman"/>
              </a:rPr>
              <a:t>Sixth Outline Level</a:t>
            </a:r>
            <a:endParaRPr/>
          </a:p>
          <a:p>
            <a:pPr>
              <a:lnSpc>
                <a:spcPct val="100000"/>
              </a:lnSpc>
              <a:buFont typeface="Arial"/>
              <a:buChar char="•"/>
            </a:pPr>
            <a:r>
              <a:rPr lang="en-US">
                <a:solidFill>
                  <a:srgbClr val="000000"/>
                </a:solidFill>
                <a:latin typeface="Times New Roman"/>
              </a:rPr>
              <a:t>Seventh Outline LevelEdit Master text styles</a:t>
            </a:r>
            <a:endParaRPr/>
          </a:p>
          <a:p>
            <a:pPr lvl="1">
              <a:lnSpc>
                <a:spcPct val="100000"/>
              </a:lnSpc>
              <a:buFont typeface="Arial"/>
              <a:buChar char="•"/>
            </a:pPr>
            <a:r>
              <a:rPr lang="en-US" sz="1500">
                <a:solidFill>
                  <a:srgbClr val="000000"/>
                </a:solidFill>
                <a:latin typeface="Times New Roman"/>
              </a:rPr>
              <a:t>Second level</a:t>
            </a:r>
            <a:endParaRPr/>
          </a:p>
          <a:p>
            <a:pPr lvl="2">
              <a:lnSpc>
                <a:spcPct val="100000"/>
              </a:lnSpc>
              <a:buFont typeface="Arial"/>
              <a:buChar char="•"/>
            </a:pPr>
            <a:r>
              <a:rPr lang="en-US" sz="1350">
                <a:solidFill>
                  <a:srgbClr val="000000"/>
                </a:solidFill>
                <a:latin typeface="Times New Roman"/>
              </a:rPr>
              <a:t>Third level</a:t>
            </a:r>
            <a:endParaRPr/>
          </a:p>
          <a:p>
            <a:pPr lvl="3">
              <a:lnSpc>
                <a:spcPct val="100000"/>
              </a:lnSpc>
              <a:buFont typeface="Arial"/>
              <a:buChar char="•"/>
            </a:pPr>
            <a:r>
              <a:rPr lang="en-US" sz="1200">
                <a:solidFill>
                  <a:srgbClr val="000000"/>
                </a:solidFill>
                <a:latin typeface="Times New Roman"/>
              </a:rPr>
              <a:t>Fourth level</a:t>
            </a:r>
            <a:endParaRPr/>
          </a:p>
          <a:p>
            <a:pPr lvl="4">
              <a:lnSpc>
                <a:spcPct val="100000"/>
              </a:lnSpc>
              <a:buFont typeface="Arial"/>
              <a:buChar char="•"/>
            </a:pPr>
            <a:r>
              <a:rPr lang="en-US" sz="1200">
                <a:solidFill>
                  <a:srgbClr val="000000"/>
                </a:solidFill>
                <a:latin typeface="Times New Roman"/>
              </a:rPr>
              <a:t>Fifth level</a:t>
            </a:r>
            <a:endParaRPr/>
          </a:p>
        </p:txBody>
      </p:sp>
      <p:sp>
        <p:nvSpPr>
          <p:cNvPr id="132" name="PlaceHolder 3"/>
          <p:cNvSpPr>
            <a:spLocks noGrp="1"/>
          </p:cNvSpPr>
          <p:nvPr>
            <p:ph type="dt"/>
          </p:nvPr>
        </p:nvSpPr>
        <p:spPr>
          <a:xfrm>
            <a:off x="628560" y="6356520"/>
            <a:ext cx="2057040" cy="364680"/>
          </a:xfrm>
          <a:prstGeom prst="rect">
            <a:avLst/>
          </a:prstGeom>
        </p:spPr>
        <p:txBody>
          <a:bodyPr anchor="ctr"/>
          <a:p>
            <a:pPr>
              <a:lnSpc>
                <a:spcPct val="100000"/>
              </a:lnSpc>
            </a:pPr>
            <a:r>
              <a:rPr lang="en-IN" sz="900">
                <a:solidFill>
                  <a:srgbClr val="8b8b8b"/>
                </a:solidFill>
                <a:latin typeface="Arial"/>
              </a:rPr>
              <a:t>19/07/19</a:t>
            </a:r>
            <a:endParaRPr/>
          </a:p>
        </p:txBody>
      </p:sp>
      <p:sp>
        <p:nvSpPr>
          <p:cNvPr id="133" name="PlaceHolder 4"/>
          <p:cNvSpPr>
            <a:spLocks noGrp="1"/>
          </p:cNvSpPr>
          <p:nvPr>
            <p:ph type="ftr"/>
          </p:nvPr>
        </p:nvSpPr>
        <p:spPr>
          <a:xfrm>
            <a:off x="3029040" y="6356520"/>
            <a:ext cx="3085920" cy="364680"/>
          </a:xfrm>
          <a:prstGeom prst="rect">
            <a:avLst/>
          </a:prstGeom>
        </p:spPr>
        <p:txBody>
          <a:bodyPr anchor="ctr"/>
          <a:p>
            <a:endParaRPr/>
          </a:p>
        </p:txBody>
      </p:sp>
      <p:sp>
        <p:nvSpPr>
          <p:cNvPr id="134" name="PlaceHolder 5"/>
          <p:cNvSpPr>
            <a:spLocks noGrp="1"/>
          </p:cNvSpPr>
          <p:nvPr>
            <p:ph type="sldNum"/>
          </p:nvPr>
        </p:nvSpPr>
        <p:spPr>
          <a:xfrm>
            <a:off x="6458040" y="6356520"/>
            <a:ext cx="2057040" cy="364680"/>
          </a:xfrm>
          <a:prstGeom prst="rect">
            <a:avLst/>
          </a:prstGeom>
        </p:spPr>
        <p:txBody>
          <a:bodyPr anchor="ctr"/>
          <a:p>
            <a:pPr algn="r">
              <a:lnSpc>
                <a:spcPct val="100000"/>
              </a:lnSpc>
            </a:pPr>
            <a:fld id="{FB07A3F8-DA48-46F2-A3CC-7029DF230D81}" type="slidenum">
              <a:rPr lang="en-IN" sz="900">
                <a:solidFill>
                  <a:srgbClr val="8b8b8b"/>
                </a:solidFill>
                <a:latin typeface="Arial"/>
              </a:rPr>
              <a:t>&lt;number&gt;</a:t>
            </a:fld>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jpeg"/><Relationship Id="rId3" Type="http://schemas.openxmlformats.org/officeDocument/2006/relationships/image" Target="../media/image21.png"/><Relationship Id="rId4" Type="http://schemas.openxmlformats.org/officeDocument/2006/relationships/image" Target="../media/image22.jpeg"/><Relationship Id="rId5"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png"/><Relationship Id="rId3" Type="http://schemas.openxmlformats.org/officeDocument/2006/relationships/image" Target="../media/image25.jpe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28.jpeg"/><Relationship Id="rId7" Type="http://schemas.openxmlformats.org/officeDocument/2006/relationships/slideLayout" Target="../slideLayouts/slideLayout14.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34.gif"/><Relationship Id="rId2" Type="http://schemas.openxmlformats.org/officeDocument/2006/relationships/slideLayout" Target="../slideLayouts/slideLayout2.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image" Target="../media/image30.jpeg"/><Relationship Id="rId3"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38.wmf"/><Relationship Id="rId2" Type="http://schemas.openxmlformats.org/officeDocument/2006/relationships/slideLayout" Target="../slideLayouts/slideLayout2.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2.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2.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2.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2.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wmf"/><Relationship Id="rId3" Type="http://schemas.openxmlformats.org/officeDocument/2006/relationships/slideLayout" Target="../slideLayouts/slideLayout2.xml"/><Relationship Id="rId4"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51.wmf"/><Relationship Id="rId2" Type="http://schemas.openxmlformats.org/officeDocument/2006/relationships/slideLayout" Target="../slideLayouts/slideLayout2.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52.wmf"/><Relationship Id="rId2" Type="http://schemas.openxmlformats.org/officeDocument/2006/relationships/slideLayout" Target="../slideLayouts/slideLayout2.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53.wmf"/><Relationship Id="rId2" Type="http://schemas.openxmlformats.org/officeDocument/2006/relationships/image" Target="../media/image54.png"/><Relationship Id="rId3" Type="http://schemas.openxmlformats.org/officeDocument/2006/relationships/slideLayout" Target="../slideLayouts/slideLayout2.xml"/><Relationship Id="rId4"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2.xml"/><Relationship Id="rId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slideLayout" Target="../slideLayouts/slideLayout25.xml"/><Relationship Id="rId3"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jpeg"/><Relationship Id="rId4"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74" name="Picture 5" descr=""/>
          <p:cNvPicPr/>
          <p:nvPr/>
        </p:nvPicPr>
        <p:blipFill>
          <a:blip r:embed="rId1"/>
          <a:stretch>
            <a:fillRect/>
          </a:stretch>
        </p:blipFill>
        <p:spPr>
          <a:xfrm>
            <a:off x="0" y="2705760"/>
            <a:ext cx="3352320" cy="2399400"/>
          </a:xfrm>
          <a:prstGeom prst="rect">
            <a:avLst/>
          </a:prstGeom>
          <a:ln w="9360">
            <a:noFill/>
          </a:ln>
        </p:spPr>
      </p:pic>
      <p:sp>
        <p:nvSpPr>
          <p:cNvPr id="175" name="TextShape 1"/>
          <p:cNvSpPr txBox="1"/>
          <p:nvPr/>
        </p:nvSpPr>
        <p:spPr>
          <a:xfrm>
            <a:off x="0" y="838080"/>
            <a:ext cx="9143640" cy="1233000"/>
          </a:xfrm>
          <a:prstGeom prst="rect">
            <a:avLst/>
          </a:prstGeom>
        </p:spPr>
        <p:txBody>
          <a:bodyPr anchor="ctr"/>
          <a:p>
            <a:pPr algn="ctr">
              <a:lnSpc>
                <a:spcPct val="100000"/>
              </a:lnSpc>
            </a:pPr>
            <a:r>
              <a:rPr lang="en-US" sz="4400">
                <a:solidFill>
                  <a:srgbClr val="3366cc"/>
                </a:solidFill>
                <a:latin typeface="Eras Demi ITC"/>
              </a:rPr>
              <a:t>16CS402 - Embedded Systems</a:t>
            </a:r>
            <a:endParaRPr/>
          </a:p>
        </p:txBody>
      </p:sp>
      <p:sp>
        <p:nvSpPr>
          <p:cNvPr id="176" name="CustomShape 2"/>
          <p:cNvSpPr/>
          <p:nvPr/>
        </p:nvSpPr>
        <p:spPr>
          <a:xfrm>
            <a:off x="0" y="5344200"/>
            <a:ext cx="9143640" cy="1233720"/>
          </a:xfrm>
          <a:prstGeom prst="rect">
            <a:avLst/>
          </a:prstGeom>
          <a:blipFill>
            <a:blip r:embed="rId2"/>
            <a:stretch>
              <a:fillRect/>
            </a:stretch>
          </a:blipFill>
          <a:ln>
            <a:solidFill>
              <a:srgbClr val="8da5e9"/>
            </a:solidFill>
          </a:ln>
        </p:spPr>
        <p:txBody>
          <a:bodyPr lIns="90000" rIns="90000" tIns="45000" bIns="45000"/>
          <a:p>
            <a:pPr algn="ctr">
              <a:lnSpc>
                <a:spcPct val="200000"/>
              </a:lnSpc>
            </a:pPr>
            <a:r>
              <a:rPr b="1" lang="en-IN" sz="2000">
                <a:solidFill>
                  <a:srgbClr val="ffffff"/>
                </a:solidFill>
                <a:latin typeface="Verdana"/>
              </a:rPr>
              <a:t>Dr. V. VIJAYARAGHAVAN, M.E., Ph.D.,</a:t>
            </a:r>
            <a:endParaRPr/>
          </a:p>
          <a:p>
            <a:pPr algn="ctr">
              <a:lnSpc>
                <a:spcPct val="250000"/>
              </a:lnSpc>
            </a:pPr>
            <a:r>
              <a:rPr b="1" lang="en-IN" sz="2000">
                <a:solidFill>
                  <a:srgbClr val="b2b2b2"/>
                </a:solidFill>
                <a:latin typeface="Arial"/>
              </a:rPr>
              <a:t>Assistant Professor - ECE, VFSTR, Guntur, AP.</a:t>
            </a:r>
            <a:endParaRPr/>
          </a:p>
        </p:txBody>
      </p:sp>
      <p:sp>
        <p:nvSpPr>
          <p:cNvPr id="177" name="CustomShape 3"/>
          <p:cNvSpPr/>
          <p:nvPr/>
        </p:nvSpPr>
        <p:spPr>
          <a:xfrm>
            <a:off x="-32400" y="1919880"/>
            <a:ext cx="9143640" cy="639360"/>
          </a:xfrm>
          <a:prstGeom prst="rect">
            <a:avLst/>
          </a:prstGeom>
          <a:noFill/>
          <a:ln w="9360">
            <a:noFill/>
          </a:ln>
        </p:spPr>
        <p:txBody>
          <a:bodyPr lIns="90000" rIns="90000" tIns="45000" bIns="45000" anchor="ctr"/>
          <a:p>
            <a:pPr algn="ctr">
              <a:lnSpc>
                <a:spcPct val="100000"/>
              </a:lnSpc>
            </a:pPr>
            <a:r>
              <a:rPr b="1" lang="en-IN" sz="3600">
                <a:solidFill>
                  <a:srgbClr val="692aa2"/>
                </a:solidFill>
                <a:latin typeface="Berlin Sans FB Demi"/>
                <a:ea typeface="Gulim"/>
              </a:rPr>
              <a:t>4</a:t>
            </a:r>
            <a:r>
              <a:rPr b="1" lang="en-IN" sz="3600" baseline="30000">
                <a:solidFill>
                  <a:srgbClr val="692aa2"/>
                </a:solidFill>
                <a:latin typeface="Berlin Sans FB Demi"/>
                <a:ea typeface="Gulim"/>
              </a:rPr>
              <a:t>th</a:t>
            </a:r>
            <a:r>
              <a:rPr b="1" lang="en-IN" sz="3600">
                <a:solidFill>
                  <a:srgbClr val="692aa2"/>
                </a:solidFill>
                <a:latin typeface="Berlin Sans FB Demi"/>
                <a:ea typeface="Gulim"/>
              </a:rPr>
              <a:t> Year 1</a:t>
            </a:r>
            <a:r>
              <a:rPr b="1" lang="en-IN" sz="3600" baseline="30000">
                <a:solidFill>
                  <a:srgbClr val="692aa2"/>
                </a:solidFill>
                <a:latin typeface="Berlin Sans FB Demi"/>
                <a:ea typeface="Gulim"/>
              </a:rPr>
              <a:t>st</a:t>
            </a:r>
            <a:r>
              <a:rPr b="1" lang="en-IN" sz="3600">
                <a:solidFill>
                  <a:srgbClr val="692aa2"/>
                </a:solidFill>
                <a:latin typeface="Berlin Sans FB Demi"/>
                <a:ea typeface="Gulim"/>
              </a:rPr>
              <a:t> Semester</a:t>
            </a:r>
            <a:endParaRPr/>
          </a:p>
        </p:txBody>
      </p:sp>
      <p:pic>
        <p:nvPicPr>
          <p:cNvPr id="178" name="Picture 3" descr=""/>
          <p:cNvPicPr/>
          <p:nvPr/>
        </p:nvPicPr>
        <p:blipFill>
          <a:blip r:embed="rId3"/>
          <a:stretch>
            <a:fillRect/>
          </a:stretch>
        </p:blipFill>
        <p:spPr>
          <a:xfrm>
            <a:off x="5834880" y="2701080"/>
            <a:ext cx="3276360" cy="2404080"/>
          </a:xfrm>
          <a:prstGeom prst="rect">
            <a:avLst/>
          </a:prstGeom>
          <a:ln w="9360">
            <a:noFill/>
          </a:ln>
        </p:spPr>
      </p:pic>
      <p:pic>
        <p:nvPicPr>
          <p:cNvPr id="179" name="Picture 8" descr=""/>
          <p:cNvPicPr/>
          <p:nvPr/>
        </p:nvPicPr>
        <p:blipFill>
          <a:blip r:embed="rId4"/>
          <a:stretch>
            <a:fillRect/>
          </a:stretch>
        </p:blipFill>
        <p:spPr>
          <a:xfrm>
            <a:off x="6248520" y="0"/>
            <a:ext cx="2895120" cy="837720"/>
          </a:xfrm>
          <a:prstGeom prst="rect">
            <a:avLst/>
          </a:prstGeom>
          <a:ln w="9360">
            <a:noFill/>
          </a:ln>
        </p:spPr>
      </p:pic>
      <p:sp>
        <p:nvSpPr>
          <p:cNvPr id="180" name="CustomShape 4"/>
          <p:cNvSpPr/>
          <p:nvPr/>
        </p:nvSpPr>
        <p:spPr>
          <a:xfrm>
            <a:off x="-32400" y="3437280"/>
            <a:ext cx="9143640" cy="761040"/>
          </a:xfrm>
          <a:prstGeom prst="rect">
            <a:avLst/>
          </a:prstGeom>
          <a:noFill/>
          <a:ln w="9360">
            <a:noFill/>
          </a:ln>
        </p:spPr>
        <p:txBody>
          <a:bodyPr lIns="90000" rIns="90000" tIns="45000" bIns="45000" anchor="ctr"/>
          <a:p>
            <a:pPr algn="ctr">
              <a:lnSpc>
                <a:spcPct val="100000"/>
              </a:lnSpc>
            </a:pPr>
            <a:r>
              <a:rPr b="1" lang="en-IN" sz="4400">
                <a:solidFill>
                  <a:srgbClr val="3366cc"/>
                </a:solidFill>
                <a:latin typeface="Eras Demi ITC"/>
              </a:rPr>
              <a:t>CSE</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6"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257" name="CustomShape 2"/>
          <p:cNvSpPr/>
          <p:nvPr/>
        </p:nvSpPr>
        <p:spPr>
          <a:xfrm>
            <a:off x="457200" y="152280"/>
            <a:ext cx="8229240" cy="2604960"/>
          </a:xfrm>
          <a:prstGeom prst="rect">
            <a:avLst/>
          </a:prstGeom>
          <a:noFill/>
          <a:ln>
            <a:noFill/>
          </a:ln>
        </p:spPr>
        <p:txBody>
          <a:bodyPr lIns="90000" rIns="90000" tIns="45000" bIns="45000"/>
          <a:p>
            <a:pPr algn="just">
              <a:lnSpc>
                <a:spcPct val="100000"/>
              </a:lnSpc>
            </a:pPr>
            <a:r>
              <a:rPr b="1" lang="en-IN" sz="2200">
                <a:solidFill>
                  <a:srgbClr val="ff0000"/>
                </a:solidFill>
                <a:latin typeface="Bookman Old Style"/>
              </a:rPr>
              <a:t>Categories: </a:t>
            </a:r>
            <a:endParaRPr/>
          </a:p>
          <a:p>
            <a:pPr algn="just">
              <a:lnSpc>
                <a:spcPct val="100000"/>
              </a:lnSpc>
            </a:pPr>
            <a:endParaRPr/>
          </a:p>
          <a:p>
            <a:pPr algn="just">
              <a:lnSpc>
                <a:spcPct val="100000"/>
              </a:lnSpc>
            </a:pPr>
            <a:r>
              <a:rPr b="1" lang="en-IN" sz="2200">
                <a:solidFill>
                  <a:srgbClr val="ff0000"/>
                </a:solidFill>
                <a:latin typeface="Bookman Old Style"/>
              </a:rPr>
              <a:t>iii) Networked Information Appliances</a:t>
            </a:r>
            <a:endParaRPr/>
          </a:p>
          <a:p>
            <a:pPr algn="just">
              <a:lnSpc>
                <a:spcPct val="100000"/>
              </a:lnSpc>
            </a:pPr>
            <a:endParaRPr/>
          </a:p>
          <a:p>
            <a:pPr algn="just">
              <a:lnSpc>
                <a:spcPct val="100000"/>
              </a:lnSpc>
            </a:pPr>
            <a:r>
              <a:rPr lang="en-IN" sz="2000">
                <a:solidFill>
                  <a:srgbClr val="1c3a8e"/>
                </a:solidFill>
                <a:latin typeface="Bookman Old Style"/>
              </a:rPr>
              <a:t>Embedded systems that are provided with network interfaces and accessed by networks such as Local Area Network or the Internet are called networked information appliances. </a:t>
            </a:r>
            <a:endParaRPr/>
          </a:p>
          <a:p>
            <a:pPr algn="just">
              <a:lnSpc>
                <a:spcPct val="100000"/>
              </a:lnSpc>
            </a:pPr>
            <a:r>
              <a:rPr lang="en-IN" sz="2000">
                <a:solidFill>
                  <a:srgbClr val="1c3a8e"/>
                </a:solidFill>
                <a:latin typeface="Bookman Old Style"/>
              </a:rPr>
              <a:t>TCP/IP (Transmission Control Protocol/Internet Protocol) protocol suite is used.</a:t>
            </a:r>
            <a:endParaRPr/>
          </a:p>
        </p:txBody>
      </p:sp>
      <p:sp>
        <p:nvSpPr>
          <p:cNvPr id="258" name="CustomShape 3"/>
          <p:cNvSpPr/>
          <p:nvPr/>
        </p:nvSpPr>
        <p:spPr>
          <a:xfrm>
            <a:off x="439200" y="2974680"/>
            <a:ext cx="3504960" cy="2833560"/>
          </a:xfrm>
          <a:prstGeom prst="rect">
            <a:avLst/>
          </a:prstGeom>
          <a:noFill/>
          <a:ln>
            <a:noFill/>
          </a:ln>
        </p:spPr>
        <p:txBody>
          <a:bodyPr lIns="90000" rIns="90000" tIns="45000" bIns="45000"/>
          <a:p>
            <a:pPr algn="just">
              <a:lnSpc>
                <a:spcPct val="100000"/>
              </a:lnSpc>
            </a:pPr>
            <a:r>
              <a:rPr lang="en-IN">
                <a:solidFill>
                  <a:srgbClr val="1c3a8e"/>
                </a:solidFill>
                <a:latin typeface="Bookman Old Style"/>
              </a:rPr>
              <a:t>Figure shows a weather monitoring system connected to the Internet. TCP/IP protocol suite and HTTP web server software will be running on this system. Any computer connected to the Internet can access this system to obtain real-time weather information. </a:t>
            </a:r>
            <a:endParaRPr/>
          </a:p>
        </p:txBody>
      </p:sp>
      <p:pic>
        <p:nvPicPr>
          <p:cNvPr id="259" name="Picture 7" descr=""/>
          <p:cNvPicPr/>
          <p:nvPr/>
        </p:nvPicPr>
        <p:blipFill>
          <a:blip r:embed="rId1"/>
          <a:stretch>
            <a:fillRect/>
          </a:stretch>
        </p:blipFill>
        <p:spPr>
          <a:xfrm>
            <a:off x="4176360" y="2846520"/>
            <a:ext cx="4495320" cy="3118320"/>
          </a:xfrm>
          <a:prstGeom prst="rect">
            <a:avLst/>
          </a:prstGeom>
          <a:ln>
            <a:noFill/>
          </a:ln>
        </p:spPr>
      </p:pic>
      <p:sp>
        <p:nvSpPr>
          <p:cNvPr id="260" name="CustomShape 4"/>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1"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262" name="CustomShape 2"/>
          <p:cNvSpPr/>
          <p:nvPr/>
        </p:nvSpPr>
        <p:spPr>
          <a:xfrm>
            <a:off x="457200" y="152280"/>
            <a:ext cx="8229240" cy="3747960"/>
          </a:xfrm>
          <a:prstGeom prst="rect">
            <a:avLst/>
          </a:prstGeom>
          <a:noFill/>
          <a:ln>
            <a:noFill/>
          </a:ln>
        </p:spPr>
        <p:txBody>
          <a:bodyPr lIns="90000" rIns="90000" tIns="45000" bIns="45000"/>
          <a:p>
            <a:pPr algn="just">
              <a:lnSpc>
                <a:spcPct val="100000"/>
              </a:lnSpc>
            </a:pPr>
            <a:r>
              <a:rPr b="1" lang="en-IN" sz="2400">
                <a:solidFill>
                  <a:srgbClr val="ff0000"/>
                </a:solidFill>
                <a:latin typeface="Bookman Old Style"/>
              </a:rPr>
              <a:t>Categories: </a:t>
            </a:r>
            <a:endParaRPr/>
          </a:p>
          <a:p>
            <a:pPr algn="just">
              <a:lnSpc>
                <a:spcPct val="100000"/>
              </a:lnSpc>
            </a:pPr>
            <a:endParaRPr/>
          </a:p>
          <a:p>
            <a:pPr algn="just">
              <a:lnSpc>
                <a:spcPct val="100000"/>
              </a:lnSpc>
            </a:pPr>
            <a:r>
              <a:rPr b="1" lang="en-IN" sz="2400">
                <a:solidFill>
                  <a:srgbClr val="ff0000"/>
                </a:solidFill>
                <a:latin typeface="Bookman Old Style"/>
              </a:rPr>
              <a:t>iv) Mobile Devices</a:t>
            </a:r>
            <a:endParaRPr/>
          </a:p>
          <a:p>
            <a:pPr algn="just">
              <a:lnSpc>
                <a:spcPct val="100000"/>
              </a:lnSpc>
            </a:pPr>
            <a:endParaRPr/>
          </a:p>
          <a:p>
            <a:pPr algn="just">
              <a:lnSpc>
                <a:spcPct val="100000"/>
              </a:lnSpc>
            </a:pPr>
            <a:r>
              <a:rPr lang="en-IN" sz="2400">
                <a:solidFill>
                  <a:srgbClr val="1c3a8e"/>
                </a:solidFill>
                <a:latin typeface="Bookman Old Style"/>
              </a:rPr>
              <a:t>Mobile devices such as mobile phones, Personal Digital Assistants (PDAs), smart phones etc. are a special category of embedded systems. Though the PDAs do many general purpose tasks, they need to be designed just like the ‘conventional’ embedded systems. </a:t>
            </a:r>
            <a:endParaRPr/>
          </a:p>
        </p:txBody>
      </p:sp>
      <p:sp>
        <p:nvSpPr>
          <p:cNvPr id="263"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4"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265" name="CustomShape 2"/>
          <p:cNvSpPr/>
          <p:nvPr/>
        </p:nvSpPr>
        <p:spPr>
          <a:xfrm>
            <a:off x="457200" y="152280"/>
            <a:ext cx="8229240" cy="5974560"/>
          </a:xfrm>
          <a:prstGeom prst="rect">
            <a:avLst/>
          </a:prstGeom>
          <a:noFill/>
          <a:ln>
            <a:noFill/>
          </a:ln>
        </p:spPr>
        <p:txBody>
          <a:bodyPr lIns="90000" rIns="90000" tIns="45000" bIns="45000"/>
          <a:p>
            <a:pPr algn="ctr">
              <a:lnSpc>
                <a:spcPct val="100000"/>
              </a:lnSpc>
            </a:pPr>
            <a:r>
              <a:rPr b="1" lang="en-IN" sz="2400">
                <a:solidFill>
                  <a:srgbClr val="ff0000"/>
                </a:solidFill>
                <a:latin typeface="Bookman Old Style"/>
              </a:rPr>
              <a:t>Based on the Performance of the Microcontroller</a:t>
            </a:r>
            <a:endParaRPr/>
          </a:p>
          <a:p>
            <a:pPr>
              <a:lnSpc>
                <a:spcPct val="150000"/>
              </a:lnSpc>
            </a:pPr>
            <a:endParaRPr/>
          </a:p>
          <a:p>
            <a:pPr>
              <a:lnSpc>
                <a:spcPct val="150000"/>
              </a:lnSpc>
            </a:pPr>
            <a:r>
              <a:rPr b="1" lang="en-IN" sz="2000">
                <a:solidFill>
                  <a:srgbClr val="1c3a8e"/>
                </a:solidFill>
                <a:latin typeface="Bookman Old Style"/>
              </a:rPr>
              <a:t>i) Small Scale Embedded Systems</a:t>
            </a:r>
            <a:endParaRPr/>
          </a:p>
          <a:p>
            <a:pPr algn="just">
              <a:lnSpc>
                <a:spcPct val="100000"/>
              </a:lnSpc>
            </a:pPr>
            <a:r>
              <a:rPr lang="en-IN" sz="2000">
                <a:solidFill>
                  <a:srgbClr val="1c3a8e"/>
                </a:solidFill>
                <a:latin typeface="Bookman Old Style"/>
              </a:rPr>
              <a:t>These types of embedded systems are designed with a single 8 or 16-bit microcontroller. For developing embedded software, the main programming tools are an editor, assembler, cross assembler and integrated development environment (IDE).</a:t>
            </a:r>
            <a:endParaRPr/>
          </a:p>
          <a:p>
            <a:pPr>
              <a:lnSpc>
                <a:spcPct val="100000"/>
              </a:lnSpc>
            </a:pPr>
            <a:endParaRPr/>
          </a:p>
          <a:p>
            <a:pPr>
              <a:lnSpc>
                <a:spcPct val="100000"/>
              </a:lnSpc>
            </a:pPr>
            <a:r>
              <a:rPr b="1" lang="en-IN" sz="2000">
                <a:solidFill>
                  <a:srgbClr val="1c3a8e"/>
                </a:solidFill>
                <a:latin typeface="Bookman Old Style"/>
              </a:rPr>
              <a:t>ii) Medium Scale Embedded Systems</a:t>
            </a:r>
            <a:endParaRPr/>
          </a:p>
          <a:p>
            <a:pPr algn="just">
              <a:lnSpc>
                <a:spcPct val="100000"/>
              </a:lnSpc>
            </a:pPr>
            <a:r>
              <a:rPr lang="en-IN" sz="2000">
                <a:solidFill>
                  <a:srgbClr val="1c3a8e"/>
                </a:solidFill>
                <a:latin typeface="Bookman Old Style"/>
              </a:rPr>
              <a:t>These types of embedded systems design with a single or 16 or 32 bit microcontroller, RISCs or DSPs. For developing embedded software, the main programming tools are C, C++, JAVA, Visual C++, RTOS, debugger, source code engineering tool, simulator and IDE.</a:t>
            </a:r>
            <a:endParaRPr/>
          </a:p>
          <a:p>
            <a:pPr>
              <a:lnSpc>
                <a:spcPct val="100000"/>
              </a:lnSpc>
            </a:pPr>
            <a:endParaRPr/>
          </a:p>
          <a:p>
            <a:pPr>
              <a:lnSpc>
                <a:spcPct val="100000"/>
              </a:lnSpc>
            </a:pPr>
            <a:r>
              <a:rPr b="1" lang="en-IN" sz="2000">
                <a:solidFill>
                  <a:srgbClr val="1c3a8e"/>
                </a:solidFill>
                <a:latin typeface="Bookman Old Style"/>
              </a:rPr>
              <a:t>iii) Sophisticated Embedded Systems</a:t>
            </a:r>
            <a:endParaRPr/>
          </a:p>
          <a:p>
            <a:pPr algn="just">
              <a:lnSpc>
                <a:spcPct val="100000"/>
              </a:lnSpc>
            </a:pPr>
            <a:r>
              <a:rPr lang="en-IN" sz="2000">
                <a:solidFill>
                  <a:srgbClr val="1c3a8e"/>
                </a:solidFill>
                <a:latin typeface="Bookman Old Style"/>
              </a:rPr>
              <a:t>These types of embedded systems have enormous hardware and software complexities, that may need ASIPs, IPs, PLAs, scalable or configurable processors. </a:t>
            </a:r>
            <a:endParaRPr/>
          </a:p>
        </p:txBody>
      </p:sp>
      <p:sp>
        <p:nvSpPr>
          <p:cNvPr id="266"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7"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268"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269" name="CustomShape 3"/>
          <p:cNvSpPr/>
          <p:nvPr/>
        </p:nvSpPr>
        <p:spPr>
          <a:xfrm>
            <a:off x="457200" y="304920"/>
            <a:ext cx="8457840" cy="821160"/>
          </a:xfrm>
          <a:prstGeom prst="rect">
            <a:avLst/>
          </a:prstGeom>
          <a:noFill/>
          <a:ln>
            <a:noFill/>
          </a:ln>
        </p:spPr>
        <p:txBody>
          <a:bodyPr lIns="90000" rIns="90000" tIns="45000" bIns="45000"/>
          <a:p>
            <a:pPr>
              <a:lnSpc>
                <a:spcPct val="100000"/>
              </a:lnSpc>
            </a:pPr>
            <a:r>
              <a:rPr b="1" lang="en-IN" sz="2400">
                <a:solidFill>
                  <a:srgbClr val="1c3a8e"/>
                </a:solidFill>
                <a:latin typeface="Book Antiqua"/>
              </a:rPr>
              <a:t>UNIT – I      INTRODUCTION TO EMBEDDED SYSTEMS</a:t>
            </a:r>
            <a:endParaRPr/>
          </a:p>
        </p:txBody>
      </p:sp>
      <p:sp>
        <p:nvSpPr>
          <p:cNvPr id="270" name="CustomShape 4"/>
          <p:cNvSpPr/>
          <p:nvPr/>
        </p:nvSpPr>
        <p:spPr>
          <a:xfrm>
            <a:off x="533520" y="838080"/>
            <a:ext cx="4952520" cy="2649600"/>
          </a:xfrm>
          <a:prstGeom prst="rect">
            <a:avLst/>
          </a:prstGeom>
          <a:noFill/>
          <a:ln>
            <a:noFill/>
          </a:ln>
        </p:spPr>
        <p:txBody>
          <a:bodyPr lIns="90000" rIns="90000" tIns="45000" bIns="45000"/>
          <a:p>
            <a:pPr algn="just">
              <a:lnSpc>
                <a:spcPct val="100000"/>
              </a:lnSpc>
            </a:pPr>
            <a:endParaRPr/>
          </a:p>
          <a:p>
            <a:pPr algn="just">
              <a:lnSpc>
                <a:spcPct val="100000"/>
              </a:lnSpc>
            </a:pPr>
            <a:r>
              <a:rPr b="1" lang="en-IN" sz="2400" u="sng">
                <a:solidFill>
                  <a:srgbClr val="0070c0"/>
                </a:solidFill>
                <a:latin typeface="Bookman Old Style"/>
              </a:rPr>
              <a:t>Applications:</a:t>
            </a:r>
            <a:endParaRPr/>
          </a:p>
          <a:p>
            <a:pPr algn="just">
              <a:lnSpc>
                <a:spcPct val="100000"/>
              </a:lnSpc>
            </a:pPr>
            <a:r>
              <a:rPr lang="en-IN" sz="2200">
                <a:solidFill>
                  <a:srgbClr val="1c3a8e"/>
                </a:solidFill>
                <a:latin typeface="Bookman Old Style"/>
              </a:rPr>
              <a:t>Embedded systems are used in different applications like automobiles, telecommunications, smart cards, missiles, satellites, computer networking and digital consumer electronics.</a:t>
            </a:r>
            <a:endParaRPr/>
          </a:p>
        </p:txBody>
      </p:sp>
      <p:pic>
        <p:nvPicPr>
          <p:cNvPr id="271" name="Picture 2" descr=""/>
          <p:cNvPicPr/>
          <p:nvPr/>
        </p:nvPicPr>
        <p:blipFill>
          <a:blip r:embed="rId1"/>
          <a:stretch>
            <a:fillRect/>
          </a:stretch>
        </p:blipFill>
        <p:spPr>
          <a:xfrm>
            <a:off x="5595840" y="1137240"/>
            <a:ext cx="3242880" cy="4952520"/>
          </a:xfrm>
          <a:prstGeom prst="rect">
            <a:avLst/>
          </a:prstGeom>
          <a:ln w="9360">
            <a:noFill/>
          </a:ln>
        </p:spPr>
      </p:pic>
      <p:sp>
        <p:nvSpPr>
          <p:cNvPr id="272" name="CustomShape 5"/>
          <p:cNvSpPr/>
          <p:nvPr/>
        </p:nvSpPr>
        <p:spPr>
          <a:xfrm>
            <a:off x="533520" y="3660840"/>
            <a:ext cx="4647960" cy="2834640"/>
          </a:xfrm>
          <a:prstGeom prst="rect">
            <a:avLst/>
          </a:prstGeom>
          <a:noFill/>
          <a:ln>
            <a:noFill/>
          </a:ln>
        </p:spPr>
        <p:txBody>
          <a:bodyPr lIns="90000" rIns="90000" tIns="45000" bIns="45000"/>
          <a:p>
            <a:pPr algn="just">
              <a:lnSpc>
                <a:spcPct val="100000"/>
              </a:lnSpc>
            </a:pPr>
            <a:r>
              <a:rPr b="1" lang="en-IN" sz="2000">
                <a:solidFill>
                  <a:srgbClr val="000000"/>
                </a:solidFill>
                <a:latin typeface="Times New Roman"/>
              </a:rPr>
              <a:t>Embedded Systems in Automobiles and in telecommunications</a:t>
            </a:r>
            <a:endParaRPr/>
          </a:p>
          <a:p>
            <a:pPr>
              <a:lnSpc>
                <a:spcPct val="100000"/>
              </a:lnSpc>
              <a:buFont typeface="Wingdings" charset="2"/>
              <a:buChar char=""/>
            </a:pPr>
            <a:r>
              <a:rPr lang="en-IN" sz="2000">
                <a:solidFill>
                  <a:srgbClr val="000000"/>
                </a:solidFill>
                <a:latin typeface="Times New Roman"/>
              </a:rPr>
              <a:t>Motor and cruise control system</a:t>
            </a:r>
            <a:endParaRPr/>
          </a:p>
          <a:p>
            <a:pPr>
              <a:lnSpc>
                <a:spcPct val="100000"/>
              </a:lnSpc>
              <a:buFont typeface="Wingdings" charset="2"/>
              <a:buChar char=""/>
            </a:pPr>
            <a:r>
              <a:rPr lang="en-IN" sz="2000">
                <a:solidFill>
                  <a:srgbClr val="000000"/>
                </a:solidFill>
                <a:latin typeface="Times New Roman"/>
              </a:rPr>
              <a:t>Body or Engine safety</a:t>
            </a:r>
            <a:endParaRPr/>
          </a:p>
          <a:p>
            <a:pPr>
              <a:lnSpc>
                <a:spcPct val="100000"/>
              </a:lnSpc>
              <a:buFont typeface="Wingdings" charset="2"/>
              <a:buChar char=""/>
            </a:pPr>
            <a:r>
              <a:rPr lang="en-IN" sz="2000">
                <a:solidFill>
                  <a:srgbClr val="000000"/>
                </a:solidFill>
                <a:latin typeface="Times New Roman"/>
              </a:rPr>
              <a:t>Entertainment and multimedia in car</a:t>
            </a:r>
            <a:endParaRPr/>
          </a:p>
          <a:p>
            <a:pPr>
              <a:lnSpc>
                <a:spcPct val="100000"/>
              </a:lnSpc>
              <a:buFont typeface="Wingdings" charset="2"/>
              <a:buChar char=""/>
            </a:pPr>
            <a:r>
              <a:rPr lang="en-IN" sz="2000">
                <a:solidFill>
                  <a:srgbClr val="000000"/>
                </a:solidFill>
                <a:latin typeface="Times New Roman"/>
              </a:rPr>
              <a:t>E-Com and Mobile access</a:t>
            </a:r>
            <a:endParaRPr/>
          </a:p>
          <a:p>
            <a:pPr>
              <a:lnSpc>
                <a:spcPct val="100000"/>
              </a:lnSpc>
              <a:buFont typeface="Wingdings" charset="2"/>
              <a:buChar char=""/>
            </a:pPr>
            <a:r>
              <a:rPr lang="en-IN" sz="2000">
                <a:solidFill>
                  <a:srgbClr val="000000"/>
                </a:solidFill>
                <a:latin typeface="Times New Roman"/>
              </a:rPr>
              <a:t>Robotics in assembly line</a:t>
            </a:r>
            <a:endParaRPr/>
          </a:p>
          <a:p>
            <a:pPr>
              <a:lnSpc>
                <a:spcPct val="100000"/>
              </a:lnSpc>
              <a:buFont typeface="Wingdings" charset="2"/>
              <a:buChar char=""/>
            </a:pPr>
            <a:r>
              <a:rPr lang="en-IN" sz="2000">
                <a:solidFill>
                  <a:srgbClr val="000000"/>
                </a:solidFill>
                <a:latin typeface="Times New Roman"/>
              </a:rPr>
              <a:t>Wireless communication</a:t>
            </a:r>
            <a:endParaRPr/>
          </a:p>
          <a:p>
            <a:pPr>
              <a:lnSpc>
                <a:spcPct val="100000"/>
              </a:lnSpc>
              <a:buFont typeface="Wingdings" charset="2"/>
              <a:buChar char=""/>
            </a:pPr>
            <a:r>
              <a:rPr lang="en-IN" sz="2000">
                <a:solidFill>
                  <a:srgbClr val="000000"/>
                </a:solidFill>
                <a:latin typeface="Times New Roman"/>
              </a:rPr>
              <a:t>Mobile computing and networking</a:t>
            </a:r>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3"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274" name="CustomShape 2"/>
          <p:cNvSpPr/>
          <p:nvPr/>
        </p:nvSpPr>
        <p:spPr>
          <a:xfrm>
            <a:off x="380880" y="457200"/>
            <a:ext cx="8457840" cy="588312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Applications…..</a:t>
            </a:r>
            <a:endParaRPr/>
          </a:p>
          <a:p>
            <a:pPr algn="just">
              <a:lnSpc>
                <a:spcPct val="100000"/>
              </a:lnSpc>
            </a:pPr>
            <a:endParaRPr/>
          </a:p>
          <a:p>
            <a:pPr>
              <a:lnSpc>
                <a:spcPct val="100000"/>
              </a:lnSpc>
            </a:pPr>
            <a:r>
              <a:rPr b="1" lang="en-IN" sz="2000">
                <a:solidFill>
                  <a:srgbClr val="000000"/>
                </a:solidFill>
                <a:latin typeface="Times New Roman"/>
              </a:rPr>
              <a:t>Embedded Systems in Smart Cards, Missiles and Satellites</a:t>
            </a:r>
            <a:endParaRPr/>
          </a:p>
          <a:p>
            <a:pPr>
              <a:lnSpc>
                <a:spcPct val="100000"/>
              </a:lnSpc>
              <a:buFont typeface="Wingdings" charset="2"/>
              <a:buChar char=""/>
            </a:pPr>
            <a:r>
              <a:rPr lang="en-IN" sz="2000">
                <a:solidFill>
                  <a:srgbClr val="000000"/>
                </a:solidFill>
                <a:latin typeface="Times New Roman"/>
              </a:rPr>
              <a:t>Security systems</a:t>
            </a:r>
            <a:endParaRPr/>
          </a:p>
          <a:p>
            <a:pPr>
              <a:lnSpc>
                <a:spcPct val="100000"/>
              </a:lnSpc>
              <a:buFont typeface="Wingdings" charset="2"/>
              <a:buChar char=""/>
            </a:pPr>
            <a:r>
              <a:rPr lang="en-IN" sz="2000">
                <a:solidFill>
                  <a:srgbClr val="000000"/>
                </a:solidFill>
                <a:latin typeface="Times New Roman"/>
              </a:rPr>
              <a:t>Telephone and banking</a:t>
            </a:r>
            <a:endParaRPr/>
          </a:p>
          <a:p>
            <a:pPr>
              <a:lnSpc>
                <a:spcPct val="100000"/>
              </a:lnSpc>
              <a:buFont typeface="Wingdings" charset="2"/>
              <a:buChar char=""/>
            </a:pPr>
            <a:r>
              <a:rPr lang="en-IN" sz="2000">
                <a:solidFill>
                  <a:srgbClr val="000000"/>
                </a:solidFill>
                <a:latin typeface="Times New Roman"/>
              </a:rPr>
              <a:t>Defence and aerospace</a:t>
            </a:r>
            <a:endParaRPr/>
          </a:p>
          <a:p>
            <a:pPr>
              <a:lnSpc>
                <a:spcPct val="100000"/>
              </a:lnSpc>
              <a:buFont typeface="Wingdings" charset="2"/>
              <a:buChar char=""/>
            </a:pPr>
            <a:r>
              <a:rPr lang="en-IN" sz="2000">
                <a:solidFill>
                  <a:srgbClr val="000000"/>
                </a:solidFill>
                <a:latin typeface="Times New Roman"/>
              </a:rPr>
              <a:t>Communication</a:t>
            </a:r>
            <a:endParaRPr/>
          </a:p>
          <a:p>
            <a:pPr>
              <a:lnSpc>
                <a:spcPct val="100000"/>
              </a:lnSpc>
            </a:pPr>
            <a:endParaRPr/>
          </a:p>
          <a:p>
            <a:pPr>
              <a:lnSpc>
                <a:spcPct val="100000"/>
              </a:lnSpc>
            </a:pPr>
            <a:r>
              <a:rPr b="1" lang="en-IN" sz="2000">
                <a:solidFill>
                  <a:srgbClr val="000000"/>
                </a:solidFill>
                <a:latin typeface="Times New Roman"/>
              </a:rPr>
              <a:t>Embedded Systems in Peripherals &amp; Computer Networking</a:t>
            </a:r>
            <a:endParaRPr/>
          </a:p>
          <a:p>
            <a:pPr>
              <a:lnSpc>
                <a:spcPct val="100000"/>
              </a:lnSpc>
              <a:buFont typeface="Wingdings" charset="2"/>
              <a:buChar char=""/>
            </a:pPr>
            <a:r>
              <a:rPr lang="en-IN" sz="2000">
                <a:solidFill>
                  <a:srgbClr val="000000"/>
                </a:solidFill>
                <a:latin typeface="Times New Roman"/>
              </a:rPr>
              <a:t>Displays and Monitors</a:t>
            </a:r>
            <a:endParaRPr/>
          </a:p>
          <a:p>
            <a:pPr>
              <a:lnSpc>
                <a:spcPct val="100000"/>
              </a:lnSpc>
              <a:buFont typeface="Wingdings" charset="2"/>
              <a:buChar char=""/>
            </a:pPr>
            <a:r>
              <a:rPr lang="en-IN" sz="2000">
                <a:solidFill>
                  <a:srgbClr val="000000"/>
                </a:solidFill>
                <a:latin typeface="Times New Roman"/>
              </a:rPr>
              <a:t>Networking Systems</a:t>
            </a:r>
            <a:endParaRPr/>
          </a:p>
          <a:p>
            <a:pPr>
              <a:lnSpc>
                <a:spcPct val="100000"/>
              </a:lnSpc>
              <a:buFont typeface="Wingdings" charset="2"/>
              <a:buChar char=""/>
            </a:pPr>
            <a:r>
              <a:rPr lang="en-IN" sz="2000">
                <a:solidFill>
                  <a:srgbClr val="000000"/>
                </a:solidFill>
                <a:latin typeface="Times New Roman"/>
              </a:rPr>
              <a:t>Image Processing</a:t>
            </a:r>
            <a:endParaRPr/>
          </a:p>
          <a:p>
            <a:pPr>
              <a:lnSpc>
                <a:spcPct val="100000"/>
              </a:lnSpc>
              <a:buFont typeface="Wingdings" charset="2"/>
              <a:buChar char=""/>
            </a:pPr>
            <a:r>
              <a:rPr lang="en-IN" sz="2000">
                <a:solidFill>
                  <a:srgbClr val="000000"/>
                </a:solidFill>
                <a:latin typeface="Times New Roman"/>
              </a:rPr>
              <a:t>Network cards and printers</a:t>
            </a:r>
            <a:endParaRPr/>
          </a:p>
          <a:p>
            <a:pPr>
              <a:lnSpc>
                <a:spcPct val="100000"/>
              </a:lnSpc>
            </a:pPr>
            <a:endParaRPr/>
          </a:p>
          <a:p>
            <a:pPr>
              <a:lnSpc>
                <a:spcPct val="100000"/>
              </a:lnSpc>
            </a:pPr>
            <a:r>
              <a:rPr b="1" lang="en-IN" sz="2000">
                <a:solidFill>
                  <a:srgbClr val="000000"/>
                </a:solidFill>
                <a:latin typeface="Times New Roman"/>
              </a:rPr>
              <a:t>Embedded Systems in Consumer Electronics</a:t>
            </a:r>
            <a:endParaRPr/>
          </a:p>
          <a:p>
            <a:pPr>
              <a:lnSpc>
                <a:spcPct val="100000"/>
              </a:lnSpc>
              <a:buFont typeface="Wingdings" charset="2"/>
              <a:buChar char=""/>
            </a:pPr>
            <a:r>
              <a:rPr lang="en-IN" sz="2000">
                <a:solidFill>
                  <a:srgbClr val="000000"/>
                </a:solidFill>
                <a:latin typeface="Times New Roman"/>
              </a:rPr>
              <a:t>Digital Cameras</a:t>
            </a:r>
            <a:endParaRPr/>
          </a:p>
          <a:p>
            <a:pPr>
              <a:lnSpc>
                <a:spcPct val="100000"/>
              </a:lnSpc>
              <a:buFont typeface="Wingdings" charset="2"/>
              <a:buChar char=""/>
            </a:pPr>
            <a:r>
              <a:rPr lang="en-IN" sz="2000">
                <a:solidFill>
                  <a:srgbClr val="000000"/>
                </a:solidFill>
                <a:latin typeface="Times New Roman"/>
              </a:rPr>
              <a:t>Set top Boxes</a:t>
            </a:r>
            <a:endParaRPr/>
          </a:p>
          <a:p>
            <a:pPr>
              <a:lnSpc>
                <a:spcPct val="100000"/>
              </a:lnSpc>
              <a:buFont typeface="Wingdings" charset="2"/>
              <a:buChar char=""/>
            </a:pPr>
            <a:r>
              <a:rPr lang="en-IN" sz="2000">
                <a:solidFill>
                  <a:srgbClr val="000000"/>
                </a:solidFill>
                <a:latin typeface="Times New Roman"/>
              </a:rPr>
              <a:t>High Definition TVs</a:t>
            </a:r>
            <a:endParaRPr/>
          </a:p>
          <a:p>
            <a:pPr>
              <a:lnSpc>
                <a:spcPct val="100000"/>
              </a:lnSpc>
              <a:buFont typeface="Wingdings" charset="2"/>
              <a:buChar char=""/>
            </a:pPr>
            <a:r>
              <a:rPr lang="en-IN" sz="2000">
                <a:solidFill>
                  <a:srgbClr val="000000"/>
                </a:solidFill>
                <a:latin typeface="Times New Roman"/>
              </a:rPr>
              <a:t>DVDs</a:t>
            </a:r>
            <a:endParaRPr/>
          </a:p>
        </p:txBody>
      </p:sp>
      <p:sp>
        <p:nvSpPr>
          <p:cNvPr id="275"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6" name="CustomShape 1"/>
          <p:cNvSpPr/>
          <p:nvPr/>
        </p:nvSpPr>
        <p:spPr>
          <a:xfrm>
            <a:off x="304920" y="35640"/>
            <a:ext cx="8457840" cy="6127560"/>
          </a:xfrm>
          <a:prstGeom prst="rect">
            <a:avLst/>
          </a:prstGeom>
          <a:noFill/>
          <a:ln>
            <a:noFill/>
          </a:ln>
        </p:spPr>
        <p:txBody>
          <a:bodyPr lIns="90000" rIns="90000" tIns="45000" bIns="45000"/>
          <a:p>
            <a:pPr algn="just">
              <a:lnSpc>
                <a:spcPct val="100000"/>
              </a:lnSpc>
            </a:pPr>
            <a:r>
              <a:rPr b="1" lang="en-IN" sz="2400">
                <a:solidFill>
                  <a:srgbClr val="ff0000"/>
                </a:solidFill>
                <a:latin typeface="Bookman Old Style"/>
              </a:rPr>
              <a:t>Applications</a:t>
            </a:r>
            <a:r>
              <a:rPr b="1" lang="en-IN" sz="2400">
                <a:solidFill>
                  <a:srgbClr val="ff0000"/>
                </a:solidFill>
                <a:latin typeface="Bookman Old Style"/>
              </a:rPr>
              <a:t>…..</a:t>
            </a:r>
            <a:endParaRPr/>
          </a:p>
          <a:p>
            <a:pPr algn="just">
              <a:lnSpc>
                <a:spcPct val="100000"/>
              </a:lnSpc>
              <a:buFont typeface="StarSymbol"/>
              <a:buAutoNum type="romanLcParenR"/>
            </a:pPr>
            <a:r>
              <a:rPr b="1" lang="en-IN" sz="2200">
                <a:solidFill>
                  <a:srgbClr val="ff0000"/>
                </a:solidFill>
                <a:latin typeface="Bookman Old Style"/>
              </a:rPr>
              <a:t>Consumer Appliances</a:t>
            </a:r>
            <a:endParaRPr/>
          </a:p>
          <a:p>
            <a:pPr algn="just">
              <a:lnSpc>
                <a:spcPct val="100000"/>
              </a:lnSpc>
            </a:pPr>
            <a:r>
              <a:rPr lang="en-IN" sz="2000">
                <a:solidFill>
                  <a:srgbClr val="1c3a8e"/>
                </a:solidFill>
                <a:latin typeface="Bookman Old Style"/>
              </a:rPr>
              <a:t>Digital camera, digital diary, DVD player, electronic toys, microwave oven, remote controls for TV and air conditioner, VCD player, video game consoles, video recorders etc.  </a:t>
            </a:r>
            <a:endParaRPr/>
          </a:p>
          <a:p>
            <a:pPr algn="just">
              <a:lnSpc>
                <a:spcPct val="100000"/>
              </a:lnSpc>
            </a:pPr>
            <a:endParaRPr/>
          </a:p>
          <a:p>
            <a:pPr algn="just">
              <a:lnSpc>
                <a:spcPct val="100000"/>
              </a:lnSpc>
            </a:pPr>
            <a:r>
              <a:rPr b="1" lang="en-IN" sz="2000">
                <a:solidFill>
                  <a:srgbClr val="1c3a8e"/>
                </a:solidFill>
                <a:latin typeface="Bookman Old Style"/>
              </a:rPr>
              <a:t>Ex: Digital diary: </a:t>
            </a:r>
            <a:r>
              <a:rPr lang="en-IN" sz="2000">
                <a:solidFill>
                  <a:srgbClr val="1c3a8e"/>
                </a:solidFill>
                <a:latin typeface="Bookman Old Style"/>
              </a:rPr>
              <a:t>Casio digital diaries are electronic organizers capable of storing hundreds or thousands of memo, address, and schedule records.</a:t>
            </a:r>
            <a:endParaRPr/>
          </a:p>
          <a:p>
            <a:pPr algn="just">
              <a:lnSpc>
                <a:spcPct val="100000"/>
              </a:lnSpc>
            </a:pPr>
            <a:endParaRPr/>
          </a:p>
          <a:p>
            <a:pPr algn="just">
              <a:lnSpc>
                <a:spcPct val="100000"/>
              </a:lnSpc>
            </a:pPr>
            <a:r>
              <a:rPr b="1" lang="en-IN" sz="2000">
                <a:solidFill>
                  <a:srgbClr val="1c3a8e"/>
                </a:solidFill>
                <a:latin typeface="Bookman Old Style"/>
              </a:rPr>
              <a:t>Features of Digital diary:</a:t>
            </a:r>
            <a:endParaRPr/>
          </a:p>
          <a:p>
            <a:pPr lvl="1" algn="just">
              <a:lnSpc>
                <a:spcPct val="100000"/>
              </a:lnSpc>
              <a:buFont typeface="Wingdings" charset="2"/>
              <a:buChar char=""/>
            </a:pPr>
            <a:r>
              <a:rPr lang="en-IN" sz="2000">
                <a:solidFill>
                  <a:srgbClr val="1c3a8e"/>
                </a:solidFill>
                <a:latin typeface="Bookman Old Style"/>
              </a:rPr>
              <a:t>Telephone directory</a:t>
            </a:r>
            <a:endParaRPr/>
          </a:p>
          <a:p>
            <a:pPr lvl="1" algn="just">
              <a:lnSpc>
                <a:spcPct val="100000"/>
              </a:lnSpc>
              <a:buFont typeface="Wingdings" charset="2"/>
              <a:buChar char=""/>
            </a:pPr>
            <a:r>
              <a:rPr lang="en-IN" sz="2000">
                <a:solidFill>
                  <a:srgbClr val="1c3a8e"/>
                </a:solidFill>
                <a:latin typeface="Bookman Old Style"/>
              </a:rPr>
              <a:t> </a:t>
            </a:r>
            <a:r>
              <a:rPr lang="en-IN" sz="2000">
                <a:solidFill>
                  <a:srgbClr val="1c3a8e"/>
                </a:solidFill>
                <a:latin typeface="Bookman Old Style"/>
              </a:rPr>
              <a:t>Schedule keeper</a:t>
            </a:r>
            <a:endParaRPr/>
          </a:p>
          <a:p>
            <a:pPr lvl="1" algn="just">
              <a:lnSpc>
                <a:spcPct val="100000"/>
              </a:lnSpc>
              <a:buFont typeface="Wingdings" charset="2"/>
              <a:buChar char=""/>
            </a:pPr>
            <a:r>
              <a:rPr lang="en-IN" sz="2000">
                <a:solidFill>
                  <a:srgbClr val="1c3a8e"/>
                </a:solidFill>
                <a:latin typeface="Bookman Old Style"/>
              </a:rPr>
              <a:t> </a:t>
            </a:r>
            <a:r>
              <a:rPr lang="en-IN" sz="2000">
                <a:solidFill>
                  <a:srgbClr val="1c3a8e"/>
                </a:solidFill>
                <a:latin typeface="Bookman Old Style"/>
              </a:rPr>
              <a:t>Memo function</a:t>
            </a:r>
            <a:endParaRPr/>
          </a:p>
          <a:p>
            <a:pPr lvl="1" algn="just">
              <a:lnSpc>
                <a:spcPct val="100000"/>
              </a:lnSpc>
              <a:buFont typeface="Wingdings" charset="2"/>
              <a:buChar char=""/>
            </a:pPr>
            <a:r>
              <a:rPr lang="en-IN" sz="2000">
                <a:solidFill>
                  <a:srgbClr val="1c3a8e"/>
                </a:solidFill>
                <a:latin typeface="Bookman Old Style"/>
              </a:rPr>
              <a:t> </a:t>
            </a:r>
            <a:r>
              <a:rPr lang="en-IN" sz="2000">
                <a:solidFill>
                  <a:srgbClr val="1c3a8e"/>
                </a:solidFill>
                <a:latin typeface="Bookman Old Style"/>
              </a:rPr>
              <a:t>To do list</a:t>
            </a:r>
            <a:endParaRPr/>
          </a:p>
          <a:p>
            <a:pPr lvl="1" algn="just">
              <a:lnSpc>
                <a:spcPct val="100000"/>
              </a:lnSpc>
              <a:buFont typeface="Wingdings" charset="2"/>
              <a:buChar char=""/>
            </a:pPr>
            <a:r>
              <a:rPr lang="en-IN" sz="2000">
                <a:solidFill>
                  <a:srgbClr val="1c3a8e"/>
                </a:solidFill>
                <a:latin typeface="Bookman Old Style"/>
              </a:rPr>
              <a:t> </a:t>
            </a:r>
            <a:r>
              <a:rPr lang="en-IN" sz="2000">
                <a:solidFill>
                  <a:srgbClr val="1c3a8e"/>
                </a:solidFill>
                <a:latin typeface="Bookman Old Style"/>
              </a:rPr>
              <a:t>World time</a:t>
            </a:r>
            <a:endParaRPr/>
          </a:p>
          <a:p>
            <a:pPr lvl="1" algn="just">
              <a:lnSpc>
                <a:spcPct val="100000"/>
              </a:lnSpc>
              <a:buFont typeface="Wingdings" charset="2"/>
              <a:buChar char=""/>
            </a:pPr>
            <a:r>
              <a:rPr lang="en-IN" sz="2000">
                <a:solidFill>
                  <a:srgbClr val="1c3a8e"/>
                </a:solidFill>
                <a:latin typeface="Bookman Old Style"/>
              </a:rPr>
              <a:t> </a:t>
            </a:r>
            <a:r>
              <a:rPr lang="en-IN" sz="2000">
                <a:solidFill>
                  <a:srgbClr val="1c3a8e"/>
                </a:solidFill>
                <a:latin typeface="Bookman Old Style"/>
              </a:rPr>
              <a:t>Secret memory area</a:t>
            </a:r>
            <a:endParaRPr/>
          </a:p>
          <a:p>
            <a:pPr lvl="1" algn="just">
              <a:lnSpc>
                <a:spcPct val="100000"/>
              </a:lnSpc>
              <a:buFont typeface="Wingdings" charset="2"/>
              <a:buChar char=""/>
            </a:pPr>
            <a:r>
              <a:rPr lang="en-IN" sz="2000">
                <a:solidFill>
                  <a:srgbClr val="1c3a8e"/>
                </a:solidFill>
                <a:latin typeface="Bookman Old Style"/>
              </a:rPr>
              <a:t> </a:t>
            </a:r>
            <a:r>
              <a:rPr lang="en-IN" sz="2000">
                <a:solidFill>
                  <a:srgbClr val="1c3a8e"/>
                </a:solidFill>
                <a:latin typeface="Bookman Old Style"/>
              </a:rPr>
              <a:t>Alarm</a:t>
            </a:r>
            <a:endParaRPr/>
          </a:p>
          <a:p>
            <a:pPr lvl="1" algn="just">
              <a:lnSpc>
                <a:spcPct val="100000"/>
              </a:lnSpc>
              <a:buFont typeface="Wingdings" charset="2"/>
              <a:buChar char=""/>
            </a:pPr>
            <a:r>
              <a:rPr lang="en-IN" sz="2000">
                <a:solidFill>
                  <a:srgbClr val="1c3a8e"/>
                </a:solidFill>
                <a:latin typeface="Bookman Old Style"/>
              </a:rPr>
              <a:t> </a:t>
            </a:r>
            <a:r>
              <a:rPr lang="en-IN" sz="2000">
                <a:solidFill>
                  <a:srgbClr val="1c3a8e"/>
                </a:solidFill>
                <a:latin typeface="Bookman Old Style"/>
              </a:rPr>
              <a:t>Metric &amp; Currency conversion function</a:t>
            </a:r>
            <a:endParaRPr/>
          </a:p>
        </p:txBody>
      </p:sp>
      <p:sp>
        <p:nvSpPr>
          <p:cNvPr id="277"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8"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279" name="CustomShape 2"/>
          <p:cNvSpPr/>
          <p:nvPr/>
        </p:nvSpPr>
        <p:spPr>
          <a:xfrm>
            <a:off x="380880" y="304920"/>
            <a:ext cx="8457840" cy="6199560"/>
          </a:xfrm>
          <a:prstGeom prst="rect">
            <a:avLst/>
          </a:prstGeom>
          <a:noFill/>
          <a:ln>
            <a:noFill/>
          </a:ln>
        </p:spPr>
        <p:txBody>
          <a:bodyPr lIns="90000" rIns="90000" tIns="45000" bIns="45000"/>
          <a:p>
            <a:pPr algn="just">
              <a:lnSpc>
                <a:spcPct val="100000"/>
              </a:lnSpc>
            </a:pPr>
            <a:r>
              <a:rPr b="1" lang="en-IN" sz="2000">
                <a:solidFill>
                  <a:srgbClr val="ff0000"/>
                </a:solidFill>
                <a:latin typeface="Bookman Old Style"/>
              </a:rPr>
              <a:t>Applications</a:t>
            </a:r>
            <a:r>
              <a:rPr b="1" lang="en-IN" sz="2000">
                <a:solidFill>
                  <a:srgbClr val="ff0000"/>
                </a:solidFill>
                <a:latin typeface="Bookman Old Style"/>
              </a:rPr>
              <a:t>…..</a:t>
            </a:r>
            <a:endParaRPr/>
          </a:p>
          <a:p>
            <a:pPr algn="just">
              <a:lnSpc>
                <a:spcPct val="100000"/>
              </a:lnSpc>
            </a:pPr>
            <a:endParaRPr/>
          </a:p>
          <a:p>
            <a:pPr algn="just">
              <a:lnSpc>
                <a:spcPct val="100000"/>
              </a:lnSpc>
            </a:pPr>
            <a:r>
              <a:rPr b="1" lang="en-IN" sz="2400">
                <a:solidFill>
                  <a:srgbClr val="1c3a8e"/>
                </a:solidFill>
                <a:latin typeface="Bookman Old Style"/>
              </a:rPr>
              <a:t>ii) Office Automation</a:t>
            </a:r>
            <a:endParaRPr/>
          </a:p>
          <a:p>
            <a:pPr algn="just">
              <a:lnSpc>
                <a:spcPct val="100000"/>
              </a:lnSpc>
            </a:pPr>
            <a:r>
              <a:rPr lang="en-IN" sz="2400">
                <a:solidFill>
                  <a:srgbClr val="1c3a8e"/>
                </a:solidFill>
                <a:latin typeface="Bookman Old Style"/>
              </a:rPr>
              <a:t>The office automation products using embedded systems are copying machine, fax machine, key telephone, modem, printer, scanner etc.</a:t>
            </a:r>
            <a:endParaRPr/>
          </a:p>
          <a:p>
            <a:pPr algn="just">
              <a:lnSpc>
                <a:spcPct val="100000"/>
              </a:lnSpc>
            </a:pPr>
            <a:endParaRPr/>
          </a:p>
          <a:p>
            <a:pPr algn="just">
              <a:lnSpc>
                <a:spcPct val="100000"/>
              </a:lnSpc>
            </a:pPr>
            <a:r>
              <a:rPr b="1" lang="en-IN" sz="2400">
                <a:solidFill>
                  <a:srgbClr val="1c3a8e"/>
                </a:solidFill>
                <a:latin typeface="Bookman Old Style"/>
              </a:rPr>
              <a:t>Ex: Modem :</a:t>
            </a:r>
            <a:endParaRPr/>
          </a:p>
          <a:p>
            <a:pPr algn="just">
              <a:lnSpc>
                <a:spcPct val="100000"/>
              </a:lnSpc>
            </a:pPr>
            <a:r>
              <a:rPr lang="en-IN" sz="2200">
                <a:solidFill>
                  <a:srgbClr val="1c3a8e"/>
                </a:solidFill>
                <a:latin typeface="Bookman Old Style"/>
              </a:rPr>
              <a:t>A modem (modulator-demodulator) is a device that modulates an analog carrier signal to encode digital information, and also demodulates such a carrier signal to decode the transmitted information. The goal is to produce a signal that can be transmitted easily and decoded to reproduce the original digital data. </a:t>
            </a:r>
            <a:endParaRPr/>
          </a:p>
          <a:p>
            <a:pPr algn="just">
              <a:lnSpc>
                <a:spcPct val="100000"/>
              </a:lnSpc>
            </a:pPr>
            <a:endParaRPr/>
          </a:p>
          <a:p>
            <a:pPr algn="just">
              <a:lnSpc>
                <a:spcPct val="100000"/>
              </a:lnSpc>
            </a:pPr>
            <a:r>
              <a:rPr lang="en-IN" sz="2200">
                <a:solidFill>
                  <a:srgbClr val="1c3a8e"/>
                </a:solidFill>
                <a:latin typeface="Bookman Old Style"/>
              </a:rPr>
              <a:t>Modems are generally classified by the amount of data they can send in a given unit of time, usually expressed in bits per second (bit/s, or bps). </a:t>
            </a:r>
            <a:endParaRPr/>
          </a:p>
          <a:p>
            <a:pPr>
              <a:lnSpc>
                <a:spcPct val="100000"/>
              </a:lnSpc>
            </a:pPr>
            <a:endParaRPr/>
          </a:p>
        </p:txBody>
      </p:sp>
      <p:sp>
        <p:nvSpPr>
          <p:cNvPr id="280"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1"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282" name="CustomShape 2"/>
          <p:cNvSpPr/>
          <p:nvPr/>
        </p:nvSpPr>
        <p:spPr>
          <a:xfrm>
            <a:off x="380880" y="86760"/>
            <a:ext cx="8457840" cy="6184440"/>
          </a:xfrm>
          <a:prstGeom prst="rect">
            <a:avLst/>
          </a:prstGeom>
          <a:noFill/>
          <a:ln>
            <a:noFill/>
          </a:ln>
        </p:spPr>
        <p:txBody>
          <a:bodyPr lIns="90000" rIns="90000" tIns="45000" bIns="45000"/>
          <a:p>
            <a:pPr algn="just">
              <a:lnSpc>
                <a:spcPct val="100000"/>
              </a:lnSpc>
            </a:pPr>
            <a:r>
              <a:rPr b="1" lang="en-IN" sz="2000">
                <a:solidFill>
                  <a:srgbClr val="ff0000"/>
                </a:solidFill>
                <a:latin typeface="Bookman Old Style"/>
              </a:rPr>
              <a:t>Applications</a:t>
            </a:r>
            <a:r>
              <a:rPr b="1" lang="en-IN" sz="2000">
                <a:solidFill>
                  <a:srgbClr val="ff0000"/>
                </a:solidFill>
                <a:latin typeface="Bookman Old Style"/>
              </a:rPr>
              <a:t>…..</a:t>
            </a:r>
            <a:endParaRPr/>
          </a:p>
          <a:p>
            <a:pPr algn="just">
              <a:lnSpc>
                <a:spcPct val="100000"/>
              </a:lnSpc>
            </a:pPr>
            <a:endParaRPr/>
          </a:p>
          <a:p>
            <a:pPr algn="just">
              <a:lnSpc>
                <a:spcPct val="100000"/>
              </a:lnSpc>
            </a:pPr>
            <a:r>
              <a:rPr b="1" lang="en-IN" sz="2400">
                <a:solidFill>
                  <a:srgbClr val="1c3a8e"/>
                </a:solidFill>
                <a:latin typeface="Bookman Old Style"/>
              </a:rPr>
              <a:t>iii) Industrial Automation</a:t>
            </a:r>
            <a:endParaRPr/>
          </a:p>
          <a:p>
            <a:pPr algn="just">
              <a:lnSpc>
                <a:spcPct val="100000"/>
              </a:lnSpc>
            </a:pPr>
            <a:r>
              <a:rPr lang="en-IN" sz="2200">
                <a:solidFill>
                  <a:srgbClr val="1c3a8e"/>
                </a:solidFill>
                <a:latin typeface="Bookman Old Style"/>
              </a:rPr>
              <a:t>The embedded systems for industrial use are designed to carry out specific tasks such as monitoring the temperature, pressure, humidity, voltage, current etc., </a:t>
            </a:r>
            <a:endParaRPr/>
          </a:p>
          <a:p>
            <a:pPr algn="just">
              <a:lnSpc>
                <a:spcPct val="100000"/>
              </a:lnSpc>
            </a:pPr>
            <a:endParaRPr/>
          </a:p>
          <a:p>
            <a:pPr algn="just">
              <a:lnSpc>
                <a:spcPct val="100000"/>
              </a:lnSpc>
            </a:pPr>
            <a:r>
              <a:rPr lang="en-IN" sz="2200">
                <a:solidFill>
                  <a:srgbClr val="1c3a8e"/>
                </a:solidFill>
                <a:latin typeface="Bookman Old Style"/>
              </a:rPr>
              <a:t>Thirty years earlier, the Volkswagen 1600 used a microprocessor to control its fuel injection, making it the first embedded system in the auto industry. </a:t>
            </a:r>
            <a:endParaRPr/>
          </a:p>
          <a:p>
            <a:pPr algn="just">
              <a:lnSpc>
                <a:spcPct val="100000"/>
              </a:lnSpc>
            </a:pPr>
            <a:endParaRPr/>
          </a:p>
          <a:p>
            <a:pPr algn="just">
              <a:lnSpc>
                <a:spcPct val="100000"/>
              </a:lnSpc>
            </a:pPr>
            <a:r>
              <a:rPr b="1" lang="en-IN" sz="2000">
                <a:solidFill>
                  <a:srgbClr val="1c3a8e"/>
                </a:solidFill>
                <a:latin typeface="Bookman Old Style"/>
              </a:rPr>
              <a:t>Ex: </a:t>
            </a:r>
            <a:r>
              <a:rPr b="1" lang="en-IN" sz="2200">
                <a:solidFill>
                  <a:srgbClr val="1c3a8e"/>
                </a:solidFill>
                <a:latin typeface="Bookman Old Style"/>
              </a:rPr>
              <a:t>Industrial Robot:</a:t>
            </a:r>
            <a:endParaRPr/>
          </a:p>
          <a:p>
            <a:pPr algn="just">
              <a:lnSpc>
                <a:spcPct val="100000"/>
              </a:lnSpc>
            </a:pPr>
            <a:r>
              <a:rPr lang="en-IN" sz="2200">
                <a:solidFill>
                  <a:srgbClr val="1c3a8e"/>
                </a:solidFill>
                <a:latin typeface="Bookman Old Style"/>
              </a:rPr>
              <a:t>An industrial robot is as an automatically controlled, reprogrammable, multipurpose manipulator programmable in three or more axes. Typical applications of robots include welding, painting, assembly, pick and place, product inspection, and testing; all accomplished with high speed, and precision.</a:t>
            </a:r>
            <a:endParaRPr/>
          </a:p>
          <a:p>
            <a:pPr algn="just">
              <a:lnSpc>
                <a:spcPct val="100000"/>
              </a:lnSpc>
            </a:pPr>
            <a:endParaRPr/>
          </a:p>
        </p:txBody>
      </p:sp>
      <p:sp>
        <p:nvSpPr>
          <p:cNvPr id="283"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4"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285" name="CustomShape 2"/>
          <p:cNvSpPr/>
          <p:nvPr/>
        </p:nvSpPr>
        <p:spPr>
          <a:xfrm>
            <a:off x="380880" y="86760"/>
            <a:ext cx="8457840" cy="6069960"/>
          </a:xfrm>
          <a:prstGeom prst="rect">
            <a:avLst/>
          </a:prstGeom>
          <a:noFill/>
          <a:ln>
            <a:noFill/>
          </a:ln>
        </p:spPr>
        <p:txBody>
          <a:bodyPr lIns="90000" rIns="90000" tIns="45000" bIns="45000"/>
          <a:p>
            <a:pPr algn="just">
              <a:lnSpc>
                <a:spcPct val="100000"/>
              </a:lnSpc>
            </a:pPr>
            <a:r>
              <a:rPr b="1" lang="en-IN" sz="2000">
                <a:solidFill>
                  <a:srgbClr val="ff0000"/>
                </a:solidFill>
                <a:latin typeface="Bookman Old Style"/>
              </a:rPr>
              <a:t>Applications</a:t>
            </a:r>
            <a:r>
              <a:rPr b="1" lang="en-IN" sz="2000">
                <a:solidFill>
                  <a:srgbClr val="ff0000"/>
                </a:solidFill>
                <a:latin typeface="Bookman Old Style"/>
              </a:rPr>
              <a:t>…..</a:t>
            </a:r>
            <a:endParaRPr/>
          </a:p>
          <a:p>
            <a:pPr algn="just">
              <a:lnSpc>
                <a:spcPct val="100000"/>
              </a:lnSpc>
            </a:pPr>
            <a:endParaRPr/>
          </a:p>
          <a:p>
            <a:pPr algn="just">
              <a:lnSpc>
                <a:spcPct val="100000"/>
              </a:lnSpc>
            </a:pPr>
            <a:r>
              <a:rPr b="1" lang="en-IN" sz="2400">
                <a:solidFill>
                  <a:srgbClr val="1c3a8e"/>
                </a:solidFill>
                <a:latin typeface="Bookman Old Style"/>
              </a:rPr>
              <a:t>iv) Medical Electronics</a:t>
            </a:r>
            <a:endParaRPr/>
          </a:p>
          <a:p>
            <a:pPr algn="just">
              <a:lnSpc>
                <a:spcPct val="100000"/>
              </a:lnSpc>
            </a:pPr>
            <a:r>
              <a:rPr lang="en-IN" sz="2200">
                <a:solidFill>
                  <a:srgbClr val="1c3a8e"/>
                </a:solidFill>
                <a:latin typeface="Bookman Old Style"/>
              </a:rPr>
              <a:t>Almost every medical equipment in the hospital is an embedded system.  These equipments include diagnostic aids such as ECG, EEG, blood pressure measuring devices, X-ray scanners; equipment used in blood analysis, radiation, endoscopy etc</a:t>
            </a:r>
            <a:r>
              <a:rPr lang="en-IN" sz="2400">
                <a:solidFill>
                  <a:srgbClr val="1c3a8e"/>
                </a:solidFill>
                <a:latin typeface="Arial"/>
              </a:rPr>
              <a:t>.</a:t>
            </a:r>
            <a:endParaRPr/>
          </a:p>
          <a:p>
            <a:pPr algn="just">
              <a:lnSpc>
                <a:spcPct val="100000"/>
              </a:lnSpc>
            </a:pPr>
            <a:endParaRPr/>
          </a:p>
          <a:p>
            <a:pPr algn="just">
              <a:lnSpc>
                <a:spcPct val="100000"/>
              </a:lnSpc>
              <a:buFont typeface="Wingdings" charset="2"/>
              <a:buChar char=""/>
            </a:pPr>
            <a:r>
              <a:rPr lang="en-IN" sz="2200">
                <a:solidFill>
                  <a:srgbClr val="1c3a8e"/>
                </a:solidFill>
                <a:latin typeface="Bookman Old Style"/>
              </a:rPr>
              <a:t>Electrocardiogram (ECG) is used to measure the rate and regularity of heartbeats as well as the size and position of the chambers, the presence of any damage to the heart, and the effects of drugs or devices used to regulate the heart (such as a pacemaker).</a:t>
            </a:r>
            <a:endParaRPr/>
          </a:p>
          <a:p>
            <a:pPr algn="just">
              <a:lnSpc>
                <a:spcPct val="100000"/>
              </a:lnSpc>
            </a:pPr>
            <a:endParaRPr/>
          </a:p>
          <a:p>
            <a:pPr algn="just">
              <a:lnSpc>
                <a:spcPct val="100000"/>
              </a:lnSpc>
              <a:buFont typeface="Wingdings" charset="2"/>
              <a:buChar char=""/>
            </a:pPr>
            <a:r>
              <a:rPr lang="en-IN" sz="2200">
                <a:solidFill>
                  <a:srgbClr val="1c3a8e"/>
                </a:solidFill>
                <a:latin typeface="Bookman Old Style"/>
              </a:rPr>
              <a:t>Electroencephalography (EEG) is the recording of electrical activity along the scalp. EEG measures voltage fluctuations resulting from ionic current flows within the neurons of the brain.</a:t>
            </a:r>
            <a:endParaRPr/>
          </a:p>
        </p:txBody>
      </p:sp>
      <p:sp>
        <p:nvSpPr>
          <p:cNvPr id="286"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7"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288" name="CustomShape 2"/>
          <p:cNvSpPr/>
          <p:nvPr/>
        </p:nvSpPr>
        <p:spPr>
          <a:xfrm>
            <a:off x="380880" y="86760"/>
            <a:ext cx="8457840" cy="5971320"/>
          </a:xfrm>
          <a:prstGeom prst="rect">
            <a:avLst/>
          </a:prstGeom>
          <a:noFill/>
          <a:ln>
            <a:noFill/>
          </a:ln>
        </p:spPr>
        <p:txBody>
          <a:bodyPr lIns="90000" rIns="90000" tIns="45000" bIns="45000"/>
          <a:p>
            <a:pPr algn="just">
              <a:lnSpc>
                <a:spcPct val="100000"/>
              </a:lnSpc>
            </a:pPr>
            <a:r>
              <a:rPr b="1" lang="en-IN" sz="2000">
                <a:solidFill>
                  <a:srgbClr val="ff0000"/>
                </a:solidFill>
                <a:latin typeface="Bookman Old Style"/>
              </a:rPr>
              <a:t>Applications</a:t>
            </a:r>
            <a:r>
              <a:rPr b="1" lang="en-IN" sz="2000">
                <a:solidFill>
                  <a:srgbClr val="ff0000"/>
                </a:solidFill>
                <a:latin typeface="Bookman Old Style"/>
              </a:rPr>
              <a:t>…..</a:t>
            </a:r>
            <a:endParaRPr/>
          </a:p>
          <a:p>
            <a:pPr algn="just">
              <a:lnSpc>
                <a:spcPct val="100000"/>
              </a:lnSpc>
            </a:pPr>
            <a:endParaRPr/>
          </a:p>
          <a:p>
            <a:pPr>
              <a:lnSpc>
                <a:spcPct val="100000"/>
              </a:lnSpc>
            </a:pPr>
            <a:r>
              <a:rPr b="1" lang="en-IN" sz="2400">
                <a:solidFill>
                  <a:srgbClr val="1c3a8e"/>
                </a:solidFill>
                <a:latin typeface="Bookman Old Style"/>
              </a:rPr>
              <a:t>v) Computer Networking</a:t>
            </a:r>
            <a:endParaRPr/>
          </a:p>
          <a:p>
            <a:pPr algn="just">
              <a:lnSpc>
                <a:spcPct val="100000"/>
              </a:lnSpc>
            </a:pPr>
            <a:r>
              <a:rPr lang="en-IN" sz="2200">
                <a:solidFill>
                  <a:srgbClr val="1c3a8e"/>
                </a:solidFill>
                <a:latin typeface="Bookman Old Style"/>
              </a:rPr>
              <a:t>Bridges, routers, Integrated Services Digital Networks (ISDN), Asynchronous Transfer Mode (ATM), X.25 and frame relay switches are embedded systems which implement the necessary data communication protocols.</a:t>
            </a:r>
            <a:endParaRPr/>
          </a:p>
          <a:p>
            <a:pPr algn="just">
              <a:lnSpc>
                <a:spcPct val="100000"/>
              </a:lnSpc>
            </a:pPr>
            <a:endParaRPr/>
          </a:p>
          <a:p>
            <a:pPr>
              <a:lnSpc>
                <a:spcPct val="100000"/>
              </a:lnSpc>
            </a:pPr>
            <a:r>
              <a:rPr b="1" lang="en-IN" sz="2400">
                <a:solidFill>
                  <a:srgbClr val="1c3a8e"/>
                </a:solidFill>
                <a:latin typeface="Bookman Old Style"/>
              </a:rPr>
              <a:t>vi) Tele Communications</a:t>
            </a:r>
            <a:endParaRPr/>
          </a:p>
          <a:p>
            <a:pPr algn="just">
              <a:lnSpc>
                <a:spcPct val="100000"/>
              </a:lnSpc>
            </a:pPr>
            <a:r>
              <a:rPr lang="en-IN" sz="2200">
                <a:solidFill>
                  <a:srgbClr val="1c3a8e"/>
                </a:solidFill>
                <a:latin typeface="Bookman Old Style"/>
              </a:rPr>
              <a:t>ISDN phones, terminal adapters, web cameras, packet assembler/disassembler are embedded systems.</a:t>
            </a:r>
            <a:endParaRPr/>
          </a:p>
          <a:p>
            <a:pPr>
              <a:lnSpc>
                <a:spcPct val="100000"/>
              </a:lnSpc>
            </a:pPr>
            <a:endParaRPr/>
          </a:p>
          <a:p>
            <a:pPr>
              <a:lnSpc>
                <a:spcPct val="100000"/>
              </a:lnSpc>
            </a:pPr>
            <a:r>
              <a:rPr b="1" lang="en-IN" sz="2400">
                <a:solidFill>
                  <a:srgbClr val="1c3a8e"/>
                </a:solidFill>
                <a:latin typeface="Bookman Old Style"/>
              </a:rPr>
              <a:t>vii) Wireless Technologies</a:t>
            </a:r>
            <a:endParaRPr/>
          </a:p>
          <a:p>
            <a:pPr algn="just">
              <a:lnSpc>
                <a:spcPct val="100000"/>
              </a:lnSpc>
            </a:pPr>
            <a:r>
              <a:rPr lang="en-IN" sz="2200">
                <a:solidFill>
                  <a:srgbClr val="1c3a8e"/>
                </a:solidFill>
                <a:latin typeface="Bookman Old Style"/>
              </a:rPr>
              <a:t>The mobile phone is one of the marvels of the last decade of the 20</a:t>
            </a:r>
            <a:r>
              <a:rPr lang="en-IN" sz="2200" baseline="30000">
                <a:solidFill>
                  <a:srgbClr val="1c3a8e"/>
                </a:solidFill>
                <a:latin typeface="Bookman Old Style"/>
              </a:rPr>
              <a:t>th</a:t>
            </a:r>
            <a:r>
              <a:rPr lang="en-IN" sz="2200">
                <a:solidFill>
                  <a:srgbClr val="1c3a8e"/>
                </a:solidFill>
                <a:latin typeface="Bookman Old Style"/>
              </a:rPr>
              <a:t> century.  It is a very powerful embedded system that provides voice communication while we are on the move.  </a:t>
            </a:r>
            <a:endParaRPr/>
          </a:p>
          <a:p>
            <a:pPr algn="just">
              <a:lnSpc>
                <a:spcPct val="100000"/>
              </a:lnSpc>
            </a:pPr>
            <a:r>
              <a:rPr lang="en-IN" sz="2200">
                <a:solidFill>
                  <a:srgbClr val="1c3a8e"/>
                </a:solidFill>
                <a:latin typeface="Bookman Old Style"/>
              </a:rPr>
              <a:t>The Personal Digital Assistants and the palmtops can now be used to access multimedia services over the Internet.</a:t>
            </a:r>
            <a:endParaRPr/>
          </a:p>
        </p:txBody>
      </p:sp>
      <p:sp>
        <p:nvSpPr>
          <p:cNvPr id="289"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pic>
        <p:nvPicPr>
          <p:cNvPr id="181" name="Picture 5" descr=""/>
          <p:cNvPicPr/>
          <p:nvPr/>
        </p:nvPicPr>
        <p:blipFill>
          <a:blip r:embed="rId2"/>
          <a:stretch>
            <a:fillRect/>
          </a:stretch>
        </p:blipFill>
        <p:spPr>
          <a:xfrm>
            <a:off x="0" y="3429000"/>
            <a:ext cx="2742840" cy="1676160"/>
          </a:xfrm>
          <a:prstGeom prst="rect">
            <a:avLst/>
          </a:prstGeom>
          <a:ln w="9360">
            <a:noFill/>
          </a:ln>
        </p:spPr>
      </p:pic>
      <p:sp>
        <p:nvSpPr>
          <p:cNvPr id="182" name="TextShape 1"/>
          <p:cNvSpPr txBox="1"/>
          <p:nvPr/>
        </p:nvSpPr>
        <p:spPr>
          <a:xfrm>
            <a:off x="0" y="0"/>
            <a:ext cx="9143640" cy="570240"/>
          </a:xfrm>
          <a:prstGeom prst="rect">
            <a:avLst/>
          </a:prstGeom>
        </p:spPr>
        <p:txBody>
          <a:bodyPr anchor="ctr"/>
          <a:p>
            <a:pPr algn="ctr">
              <a:lnSpc>
                <a:spcPct val="100000"/>
              </a:lnSpc>
            </a:pPr>
            <a:r>
              <a:rPr lang="en-US" sz="4400">
                <a:solidFill>
                  <a:srgbClr val="3366cc"/>
                </a:solidFill>
                <a:latin typeface="Eras Demi ITC"/>
              </a:rPr>
              <a:t>16CS402 - Embedded Systems</a:t>
            </a:r>
            <a:endParaRPr/>
          </a:p>
        </p:txBody>
      </p:sp>
      <p:sp>
        <p:nvSpPr>
          <p:cNvPr id="183" name="CustomShape 2"/>
          <p:cNvSpPr/>
          <p:nvPr/>
        </p:nvSpPr>
        <p:spPr>
          <a:xfrm>
            <a:off x="0" y="5552280"/>
            <a:ext cx="9143640" cy="1248480"/>
          </a:xfrm>
          <a:prstGeom prst="rect">
            <a:avLst/>
          </a:prstGeom>
          <a:blipFill>
            <a:blip r:embed="rId3"/>
            <a:stretch>
              <a:fillRect/>
            </a:stretch>
          </a:blipFill>
          <a:ln>
            <a:solidFill>
              <a:srgbClr val="8da5e9"/>
            </a:solidFill>
          </a:ln>
        </p:spPr>
        <p:txBody>
          <a:bodyPr lIns="90000" rIns="90000" tIns="45000" bIns="45000"/>
          <a:p>
            <a:pPr algn="ctr">
              <a:lnSpc>
                <a:spcPct val="100000"/>
              </a:lnSpc>
            </a:pPr>
            <a:r>
              <a:rPr b="1" lang="en-IN" sz="2800">
                <a:solidFill>
                  <a:srgbClr val="ffffff"/>
                </a:solidFill>
                <a:latin typeface="Verdana"/>
              </a:rPr>
              <a:t>Dr. V. VIJAYARAGHAVAN, </a:t>
            </a:r>
            <a:r>
              <a:rPr b="1" lang="en-IN" sz="2400">
                <a:solidFill>
                  <a:srgbClr val="ffffff"/>
                </a:solidFill>
                <a:latin typeface="Verdana"/>
              </a:rPr>
              <a:t>M.E., Ph.D.,</a:t>
            </a:r>
            <a:endParaRPr/>
          </a:p>
          <a:p>
            <a:pPr algn="ctr">
              <a:lnSpc>
                <a:spcPct val="200000"/>
              </a:lnSpc>
            </a:pPr>
            <a:r>
              <a:rPr b="1" lang="en-IN" sz="2400">
                <a:solidFill>
                  <a:srgbClr val="b2b2b2"/>
                </a:solidFill>
                <a:latin typeface="Arial"/>
              </a:rPr>
              <a:t>Assistant Professor - ECE, VFSTR, Guntur, AP.</a:t>
            </a:r>
            <a:endParaRPr/>
          </a:p>
        </p:txBody>
      </p:sp>
      <p:sp>
        <p:nvSpPr>
          <p:cNvPr id="184" name="CustomShape 3"/>
          <p:cNvSpPr/>
          <p:nvPr/>
        </p:nvSpPr>
        <p:spPr>
          <a:xfrm>
            <a:off x="1752480" y="573480"/>
            <a:ext cx="6127200" cy="578160"/>
          </a:xfrm>
          <a:prstGeom prst="rect">
            <a:avLst/>
          </a:prstGeom>
          <a:noFill/>
          <a:ln w="9360">
            <a:noFill/>
          </a:ln>
        </p:spPr>
        <p:txBody>
          <a:bodyPr lIns="90000" rIns="90000" tIns="45000" bIns="45000" anchor="ctr"/>
          <a:p>
            <a:pPr algn="ctr">
              <a:lnSpc>
                <a:spcPct val="100000"/>
              </a:lnSpc>
            </a:pPr>
            <a:r>
              <a:rPr b="1" lang="en-IN" sz="3200">
                <a:solidFill>
                  <a:srgbClr val="692aa2"/>
                </a:solidFill>
                <a:latin typeface="Berlin Sans FB Demi"/>
                <a:ea typeface="Gulim"/>
              </a:rPr>
              <a:t>4</a:t>
            </a:r>
            <a:r>
              <a:rPr b="1" lang="en-IN" sz="3200" baseline="30000">
                <a:solidFill>
                  <a:srgbClr val="692aa2"/>
                </a:solidFill>
                <a:latin typeface="Berlin Sans FB Demi"/>
                <a:ea typeface="Gulim"/>
              </a:rPr>
              <a:t>th</a:t>
            </a:r>
            <a:r>
              <a:rPr b="1" lang="en-IN" sz="3200">
                <a:solidFill>
                  <a:srgbClr val="692aa2"/>
                </a:solidFill>
                <a:latin typeface="Berlin Sans FB Demi"/>
                <a:ea typeface="Gulim"/>
              </a:rPr>
              <a:t> Year 1</a:t>
            </a:r>
            <a:r>
              <a:rPr b="1" lang="en-IN" sz="3200" baseline="30000">
                <a:solidFill>
                  <a:srgbClr val="692aa2"/>
                </a:solidFill>
                <a:latin typeface="Berlin Sans FB Demi"/>
                <a:ea typeface="Gulim"/>
              </a:rPr>
              <a:t>st</a:t>
            </a:r>
            <a:r>
              <a:rPr b="1" lang="en-IN" sz="3200">
                <a:solidFill>
                  <a:srgbClr val="692aa2"/>
                </a:solidFill>
                <a:latin typeface="Berlin Sans FB Demi"/>
                <a:ea typeface="Gulim"/>
              </a:rPr>
              <a:t> Semester</a:t>
            </a:r>
            <a:endParaRPr/>
          </a:p>
        </p:txBody>
      </p:sp>
      <p:sp>
        <p:nvSpPr>
          <p:cNvPr id="185" name="CustomShape 4"/>
          <p:cNvSpPr/>
          <p:nvPr/>
        </p:nvSpPr>
        <p:spPr>
          <a:xfrm>
            <a:off x="155520" y="-2239920"/>
            <a:ext cx="7267320" cy="4667040"/>
          </a:xfrm>
          <a:prstGeom prst="rect">
            <a:avLst/>
          </a:prstGeom>
          <a:noFill/>
          <a:ln>
            <a:noFill/>
          </a:ln>
        </p:spPr>
      </p:sp>
      <p:sp>
        <p:nvSpPr>
          <p:cNvPr id="186" name="CustomShape 5"/>
          <p:cNvSpPr/>
          <p:nvPr/>
        </p:nvSpPr>
        <p:spPr>
          <a:xfrm>
            <a:off x="155520" y="-2239920"/>
            <a:ext cx="7267320" cy="4667040"/>
          </a:xfrm>
          <a:prstGeom prst="rect">
            <a:avLst/>
          </a:prstGeom>
          <a:noFill/>
          <a:ln>
            <a:noFill/>
          </a:ln>
        </p:spPr>
      </p:sp>
      <p:pic>
        <p:nvPicPr>
          <p:cNvPr id="187" name="Picture 3" descr=""/>
          <p:cNvPicPr/>
          <p:nvPr/>
        </p:nvPicPr>
        <p:blipFill>
          <a:blip r:embed="rId4"/>
          <a:stretch>
            <a:fillRect/>
          </a:stretch>
        </p:blipFill>
        <p:spPr>
          <a:xfrm>
            <a:off x="6781680" y="3505320"/>
            <a:ext cx="2361960" cy="1599840"/>
          </a:xfrm>
          <a:prstGeom prst="rect">
            <a:avLst/>
          </a:prstGeom>
          <a:ln w="9360">
            <a:noFill/>
          </a:ln>
        </p:spPr>
      </p:pic>
      <p:pic>
        <p:nvPicPr>
          <p:cNvPr id="188" name="Picture 8" descr=""/>
          <p:cNvPicPr/>
          <p:nvPr/>
        </p:nvPicPr>
        <p:blipFill>
          <a:blip r:embed="rId5"/>
          <a:stretch>
            <a:fillRect/>
          </a:stretch>
        </p:blipFill>
        <p:spPr>
          <a:xfrm>
            <a:off x="0" y="1227600"/>
            <a:ext cx="2590560" cy="956520"/>
          </a:xfrm>
          <a:prstGeom prst="rect">
            <a:avLst/>
          </a:prstGeom>
          <a:ln w="9360">
            <a:noFill/>
          </a:ln>
        </p:spPr>
      </p:pic>
      <p:sp>
        <p:nvSpPr>
          <p:cNvPr id="189" name="CustomShape 6"/>
          <p:cNvSpPr/>
          <p:nvPr/>
        </p:nvSpPr>
        <p:spPr>
          <a:xfrm>
            <a:off x="457200" y="1117800"/>
            <a:ext cx="8686440" cy="837720"/>
          </a:xfrm>
          <a:prstGeom prst="rect">
            <a:avLst/>
          </a:prstGeom>
          <a:noFill/>
          <a:ln w="9360">
            <a:noFill/>
          </a:ln>
        </p:spPr>
        <p:txBody>
          <a:bodyPr anchor="ctr"/>
          <a:p>
            <a:pPr algn="ctr">
              <a:lnSpc>
                <a:spcPct val="100000"/>
              </a:lnSpc>
            </a:pPr>
            <a:r>
              <a:rPr lang="en-IN" sz="4400">
                <a:solidFill>
                  <a:srgbClr val="3366cc"/>
                </a:solidFill>
                <a:latin typeface="Eras Demi ITC"/>
              </a:rPr>
              <a:t>CSE</a:t>
            </a:r>
            <a:endParaRPr/>
          </a:p>
        </p:txBody>
      </p:sp>
      <p:pic>
        <p:nvPicPr>
          <p:cNvPr id="190" name="Picture 10" descr=""/>
          <p:cNvPicPr/>
          <p:nvPr/>
        </p:nvPicPr>
        <p:blipFill>
          <a:blip r:embed="rId6"/>
          <a:stretch>
            <a:fillRect/>
          </a:stretch>
        </p:blipFill>
        <p:spPr>
          <a:xfrm>
            <a:off x="7162920" y="1279080"/>
            <a:ext cx="1951560" cy="954000"/>
          </a:xfrm>
          <a:prstGeom prst="rect">
            <a:avLst/>
          </a:prstGeom>
          <a:ln w="9360">
            <a:noFill/>
          </a:ln>
        </p:spPr>
      </p:pic>
      <p:sp>
        <p:nvSpPr>
          <p:cNvPr id="191" name="CustomShape 7"/>
          <p:cNvSpPr/>
          <p:nvPr/>
        </p:nvSpPr>
        <p:spPr>
          <a:xfrm>
            <a:off x="0" y="2752560"/>
            <a:ext cx="2742840" cy="700200"/>
          </a:xfrm>
          <a:prstGeom prst="rect">
            <a:avLst/>
          </a:prstGeom>
          <a:noFill/>
          <a:ln w="9360">
            <a:noFill/>
          </a:ln>
        </p:spPr>
        <p:txBody>
          <a:bodyPr lIns="90000" rIns="90000" tIns="45000" bIns="45000" anchor="ctr"/>
          <a:p>
            <a:pPr algn="ctr">
              <a:lnSpc>
                <a:spcPct val="100000"/>
              </a:lnSpc>
            </a:pPr>
            <a:r>
              <a:rPr b="1" lang="en-IN" sz="4000">
                <a:solidFill>
                  <a:srgbClr val="692aa2"/>
                </a:solidFill>
                <a:latin typeface="Berlin Sans FB Demi"/>
                <a:ea typeface="Gulim"/>
              </a:rPr>
              <a:t>Unit-1</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0"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291" name="CustomShape 2"/>
          <p:cNvSpPr/>
          <p:nvPr/>
        </p:nvSpPr>
        <p:spPr>
          <a:xfrm>
            <a:off x="380880" y="86760"/>
            <a:ext cx="8457840" cy="6123600"/>
          </a:xfrm>
          <a:prstGeom prst="rect">
            <a:avLst/>
          </a:prstGeom>
          <a:noFill/>
          <a:ln>
            <a:noFill/>
          </a:ln>
        </p:spPr>
        <p:txBody>
          <a:bodyPr lIns="90000" rIns="90000" tIns="45000" bIns="45000"/>
          <a:p>
            <a:pPr algn="just">
              <a:lnSpc>
                <a:spcPct val="100000"/>
              </a:lnSpc>
            </a:pPr>
            <a:r>
              <a:rPr b="1" lang="en-IN" sz="2000">
                <a:solidFill>
                  <a:srgbClr val="ff0000"/>
                </a:solidFill>
                <a:latin typeface="Bookman Old Style"/>
              </a:rPr>
              <a:t>Applications</a:t>
            </a:r>
            <a:r>
              <a:rPr b="1" lang="en-IN" sz="2000">
                <a:solidFill>
                  <a:srgbClr val="ff0000"/>
                </a:solidFill>
                <a:latin typeface="Bookman Old Style"/>
              </a:rPr>
              <a:t>…..</a:t>
            </a:r>
            <a:endParaRPr/>
          </a:p>
          <a:p>
            <a:pPr algn="just">
              <a:lnSpc>
                <a:spcPct val="100000"/>
              </a:lnSpc>
            </a:pPr>
            <a:endParaRPr/>
          </a:p>
          <a:p>
            <a:pPr>
              <a:lnSpc>
                <a:spcPct val="100000"/>
              </a:lnSpc>
            </a:pPr>
            <a:r>
              <a:rPr b="1" lang="en-IN" sz="2400">
                <a:solidFill>
                  <a:srgbClr val="1c3a8e"/>
                </a:solidFill>
                <a:latin typeface="Bookman Old Style"/>
              </a:rPr>
              <a:t>viii) Instrumentation</a:t>
            </a:r>
            <a:endParaRPr/>
          </a:p>
          <a:p>
            <a:pPr algn="just">
              <a:lnSpc>
                <a:spcPct val="100000"/>
              </a:lnSpc>
            </a:pPr>
            <a:r>
              <a:rPr lang="en-IN" sz="2200">
                <a:solidFill>
                  <a:srgbClr val="1c3a8e"/>
                </a:solidFill>
                <a:latin typeface="Bookman Old Style"/>
              </a:rPr>
              <a:t>Testing and measurement are the fundamental requirements in all scientific and engineering activities.  The measuring equipment we use in laboratories to measure parameters such as weight, temperature, pressure, humidity, voltage, current etc are all embedded systems.  Test equipment such as oscilloscope, spectrum analyzer, logic analyzer, protocol analyzer, radio communication test set etc. are embedded systems built around powerful processors.</a:t>
            </a:r>
            <a:endParaRPr/>
          </a:p>
          <a:p>
            <a:pPr>
              <a:lnSpc>
                <a:spcPct val="100000"/>
              </a:lnSpc>
            </a:pPr>
            <a:endParaRPr/>
          </a:p>
          <a:p>
            <a:pPr>
              <a:lnSpc>
                <a:spcPct val="100000"/>
              </a:lnSpc>
            </a:pPr>
            <a:r>
              <a:rPr b="1" lang="en-IN" sz="2400">
                <a:solidFill>
                  <a:srgbClr val="1c3a8e"/>
                </a:solidFill>
                <a:latin typeface="Bookman Old Style"/>
              </a:rPr>
              <a:t>ix) Security</a:t>
            </a:r>
            <a:endParaRPr/>
          </a:p>
          <a:p>
            <a:pPr algn="just">
              <a:lnSpc>
                <a:spcPct val="100000"/>
              </a:lnSpc>
            </a:pPr>
            <a:r>
              <a:rPr lang="en-IN" sz="2200">
                <a:solidFill>
                  <a:srgbClr val="1c3a8e"/>
                </a:solidFill>
                <a:latin typeface="Bookman Old Style"/>
              </a:rPr>
              <a:t>Security of persons and information has always been a major issue.  We need to protect our homes and offices; and also the information we transmit and store. Developing embedded systems for security applications is one of the most lucrative business nowadays.  </a:t>
            </a:r>
            <a:endParaRPr/>
          </a:p>
        </p:txBody>
      </p:sp>
      <p:sp>
        <p:nvSpPr>
          <p:cNvPr id="292"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3"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294" name="CustomShape 2"/>
          <p:cNvSpPr/>
          <p:nvPr/>
        </p:nvSpPr>
        <p:spPr>
          <a:xfrm>
            <a:off x="380880" y="86760"/>
            <a:ext cx="8457840" cy="6275880"/>
          </a:xfrm>
          <a:prstGeom prst="rect">
            <a:avLst/>
          </a:prstGeom>
          <a:noFill/>
          <a:ln>
            <a:noFill/>
          </a:ln>
        </p:spPr>
        <p:txBody>
          <a:bodyPr lIns="90000" rIns="90000" tIns="45000" bIns="45000"/>
          <a:p>
            <a:pPr algn="just">
              <a:lnSpc>
                <a:spcPct val="100000"/>
              </a:lnSpc>
            </a:pPr>
            <a:r>
              <a:rPr b="1" lang="en-IN" sz="2000">
                <a:solidFill>
                  <a:srgbClr val="ff0000"/>
                </a:solidFill>
                <a:latin typeface="Bookman Old Style"/>
              </a:rPr>
              <a:t>Applications</a:t>
            </a:r>
            <a:r>
              <a:rPr b="1" lang="en-IN" sz="2000">
                <a:solidFill>
                  <a:srgbClr val="ff0000"/>
                </a:solidFill>
                <a:latin typeface="Bookman Old Style"/>
              </a:rPr>
              <a:t>…..</a:t>
            </a:r>
            <a:endParaRPr/>
          </a:p>
          <a:p>
            <a:pPr algn="just">
              <a:lnSpc>
                <a:spcPct val="100000"/>
              </a:lnSpc>
            </a:pPr>
            <a:endParaRPr/>
          </a:p>
          <a:p>
            <a:pPr>
              <a:lnSpc>
                <a:spcPct val="100000"/>
              </a:lnSpc>
            </a:pPr>
            <a:r>
              <a:rPr b="1" lang="en-IN" sz="2400">
                <a:solidFill>
                  <a:srgbClr val="1c3a8e"/>
                </a:solidFill>
                <a:latin typeface="Bookman Old Style"/>
              </a:rPr>
              <a:t>ix) Security…</a:t>
            </a:r>
            <a:endParaRPr/>
          </a:p>
          <a:p>
            <a:pPr algn="just">
              <a:lnSpc>
                <a:spcPct val="100000"/>
              </a:lnSpc>
            </a:pPr>
            <a:r>
              <a:rPr lang="en-IN" sz="2200">
                <a:solidFill>
                  <a:srgbClr val="1c3a8e"/>
                </a:solidFill>
                <a:latin typeface="Bookman Old Style"/>
              </a:rPr>
              <a:t>Security devices at homes, offices, airports etc. for authentication and verification are embedded systems.  Encryption devices are used to encrypt the data/voice being transmitted on communication links such as telephone lines. Biometric systems using fingerprints and face recognition are now being extensively used for user authentication in banking applications as well as for access control in high security buildings.</a:t>
            </a:r>
            <a:endParaRPr/>
          </a:p>
          <a:p>
            <a:pPr algn="just">
              <a:lnSpc>
                <a:spcPct val="100000"/>
              </a:lnSpc>
            </a:pPr>
            <a:endParaRPr/>
          </a:p>
          <a:p>
            <a:pPr algn="just">
              <a:lnSpc>
                <a:spcPct val="100000"/>
              </a:lnSpc>
            </a:pPr>
            <a:r>
              <a:rPr b="1" lang="en-IN" sz="2200">
                <a:solidFill>
                  <a:srgbClr val="1c3a8e"/>
                </a:solidFill>
                <a:latin typeface="Bookman Old Style"/>
              </a:rPr>
              <a:t>Home security devices:</a:t>
            </a:r>
            <a:endParaRPr/>
          </a:p>
          <a:p>
            <a:pPr algn="just">
              <a:lnSpc>
                <a:spcPct val="100000"/>
              </a:lnSpc>
              <a:buFont typeface="Wingdings" charset="2"/>
              <a:buChar char=""/>
            </a:pPr>
            <a:r>
              <a:rPr lang="en-IN" sz="2200">
                <a:solidFill>
                  <a:srgbClr val="1c3a8e"/>
                </a:solidFill>
                <a:latin typeface="Bookman Old Style"/>
              </a:rPr>
              <a:t>Closed-circuit TV </a:t>
            </a:r>
            <a:endParaRPr/>
          </a:p>
          <a:p>
            <a:pPr algn="just">
              <a:lnSpc>
                <a:spcPct val="100000"/>
              </a:lnSpc>
              <a:buFont typeface="Wingdings" charset="2"/>
              <a:buChar char=""/>
            </a:pPr>
            <a:r>
              <a:rPr lang="en-IN" sz="2200">
                <a:solidFill>
                  <a:srgbClr val="1c3a8e"/>
                </a:solidFill>
                <a:latin typeface="Bookman Old Style"/>
              </a:rPr>
              <a:t>Door and/or window contacts </a:t>
            </a:r>
            <a:endParaRPr/>
          </a:p>
          <a:p>
            <a:pPr algn="just">
              <a:lnSpc>
                <a:spcPct val="100000"/>
              </a:lnSpc>
              <a:buFont typeface="Wingdings" charset="2"/>
              <a:buChar char=""/>
            </a:pPr>
            <a:r>
              <a:rPr lang="en-IN" sz="2200">
                <a:solidFill>
                  <a:srgbClr val="1c3a8e"/>
                </a:solidFill>
                <a:latin typeface="Bookman Old Style"/>
              </a:rPr>
              <a:t>Glass break detector </a:t>
            </a:r>
            <a:endParaRPr/>
          </a:p>
          <a:p>
            <a:pPr algn="just">
              <a:lnSpc>
                <a:spcPct val="100000"/>
              </a:lnSpc>
              <a:buFont typeface="Wingdings" charset="2"/>
              <a:buChar char=""/>
            </a:pPr>
            <a:r>
              <a:rPr lang="en-IN" sz="2200">
                <a:solidFill>
                  <a:srgbClr val="1c3a8e"/>
                </a:solidFill>
                <a:latin typeface="Bookman Old Style"/>
              </a:rPr>
              <a:t>Motion detector </a:t>
            </a:r>
            <a:endParaRPr/>
          </a:p>
          <a:p>
            <a:pPr algn="just">
              <a:lnSpc>
                <a:spcPct val="100000"/>
              </a:lnSpc>
              <a:buFont typeface="Wingdings" charset="2"/>
              <a:buChar char=""/>
            </a:pPr>
            <a:r>
              <a:rPr lang="en-IN" sz="2200">
                <a:solidFill>
                  <a:srgbClr val="1c3a8e"/>
                </a:solidFill>
                <a:latin typeface="Bookman Old Style"/>
              </a:rPr>
              <a:t>Wireless panic button </a:t>
            </a:r>
            <a:endParaRPr/>
          </a:p>
          <a:p>
            <a:pPr algn="just">
              <a:lnSpc>
                <a:spcPct val="100000"/>
              </a:lnSpc>
              <a:buFont typeface="Wingdings" charset="2"/>
              <a:buChar char=""/>
            </a:pPr>
            <a:r>
              <a:rPr lang="en-IN" sz="2200">
                <a:solidFill>
                  <a:srgbClr val="1c3a8e"/>
                </a:solidFill>
                <a:latin typeface="Bookman Old Style"/>
              </a:rPr>
              <a:t>Monitored fire detection system </a:t>
            </a:r>
            <a:endParaRPr/>
          </a:p>
        </p:txBody>
      </p:sp>
      <p:sp>
        <p:nvSpPr>
          <p:cNvPr id="295"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6"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297" name="CustomShape 2"/>
          <p:cNvSpPr/>
          <p:nvPr/>
        </p:nvSpPr>
        <p:spPr>
          <a:xfrm>
            <a:off x="380880" y="86760"/>
            <a:ext cx="8457840" cy="6276960"/>
          </a:xfrm>
          <a:prstGeom prst="rect">
            <a:avLst/>
          </a:prstGeom>
          <a:noFill/>
          <a:ln>
            <a:noFill/>
          </a:ln>
        </p:spPr>
        <p:txBody>
          <a:bodyPr lIns="90000" rIns="90000" tIns="45000" bIns="45000"/>
          <a:p>
            <a:pPr algn="just">
              <a:lnSpc>
                <a:spcPct val="100000"/>
              </a:lnSpc>
            </a:pPr>
            <a:r>
              <a:rPr b="1" lang="en-IN" sz="2000">
                <a:solidFill>
                  <a:srgbClr val="ff0000"/>
                </a:solidFill>
                <a:latin typeface="Bookman Old Style"/>
              </a:rPr>
              <a:t>Applications</a:t>
            </a:r>
            <a:r>
              <a:rPr b="1" lang="en-IN" sz="2000">
                <a:solidFill>
                  <a:srgbClr val="ff0000"/>
                </a:solidFill>
                <a:latin typeface="Bookman Old Style"/>
              </a:rPr>
              <a:t>…..</a:t>
            </a:r>
            <a:endParaRPr/>
          </a:p>
          <a:p>
            <a:pPr algn="just">
              <a:lnSpc>
                <a:spcPct val="100000"/>
              </a:lnSpc>
            </a:pPr>
            <a:endParaRPr/>
          </a:p>
          <a:p>
            <a:pPr>
              <a:lnSpc>
                <a:spcPct val="100000"/>
              </a:lnSpc>
            </a:pPr>
            <a:r>
              <a:rPr b="1" lang="en-IN" sz="2400">
                <a:solidFill>
                  <a:srgbClr val="1c3a8e"/>
                </a:solidFill>
                <a:latin typeface="Bookman Old Style"/>
              </a:rPr>
              <a:t>x) Finance</a:t>
            </a:r>
            <a:endParaRPr/>
          </a:p>
          <a:p>
            <a:pPr algn="just">
              <a:lnSpc>
                <a:spcPct val="100000"/>
              </a:lnSpc>
            </a:pPr>
            <a:r>
              <a:rPr lang="en-IN" sz="2200">
                <a:solidFill>
                  <a:srgbClr val="1c3a8e"/>
                </a:solidFill>
                <a:latin typeface="Bookman Old Style"/>
              </a:rPr>
              <a:t>Financial dealing through cash and cheques are now slowly paving way for transactions using smart cards and ATM (Automatic Teller Machine or Any Time Money) machines. </a:t>
            </a:r>
            <a:endParaRPr/>
          </a:p>
          <a:p>
            <a:pPr>
              <a:lnSpc>
                <a:spcPct val="100000"/>
              </a:lnSpc>
            </a:pPr>
            <a:endParaRPr/>
          </a:p>
          <a:p>
            <a:pPr algn="just">
              <a:lnSpc>
                <a:spcPct val="100000"/>
              </a:lnSpc>
            </a:pPr>
            <a:r>
              <a:rPr b="1" lang="en-IN" sz="2100">
                <a:solidFill>
                  <a:srgbClr val="1c3a8e"/>
                </a:solidFill>
                <a:latin typeface="Bookman Old Style"/>
              </a:rPr>
              <a:t>Credit Card:</a:t>
            </a:r>
            <a:endParaRPr/>
          </a:p>
          <a:p>
            <a:pPr algn="just">
              <a:lnSpc>
                <a:spcPct val="100000"/>
              </a:lnSpc>
            </a:pPr>
            <a:r>
              <a:rPr lang="en-IN" sz="2100">
                <a:solidFill>
                  <a:srgbClr val="1c3a8e"/>
                </a:solidFill>
                <a:latin typeface="Bookman Old Style"/>
              </a:rPr>
              <a:t>A credit card is a small plastic card issued to users as a system of payment. It allows its holder to buy goods and services based on the holder's promise to pay for these goods and services. </a:t>
            </a:r>
            <a:endParaRPr/>
          </a:p>
          <a:p>
            <a:pPr algn="just">
              <a:lnSpc>
                <a:spcPct val="100000"/>
              </a:lnSpc>
            </a:pPr>
            <a:endParaRPr/>
          </a:p>
          <a:p>
            <a:pPr algn="just">
              <a:lnSpc>
                <a:spcPct val="100000"/>
              </a:lnSpc>
            </a:pPr>
            <a:r>
              <a:rPr b="1" lang="en-IN" sz="2100">
                <a:solidFill>
                  <a:srgbClr val="1c3a8e"/>
                </a:solidFill>
                <a:latin typeface="Bookman Old Style"/>
              </a:rPr>
              <a:t>Smart Card:</a:t>
            </a:r>
            <a:endParaRPr/>
          </a:p>
          <a:p>
            <a:pPr algn="just">
              <a:lnSpc>
                <a:spcPct val="100000"/>
              </a:lnSpc>
            </a:pPr>
            <a:r>
              <a:rPr lang="en-IN" sz="2100">
                <a:solidFill>
                  <a:srgbClr val="1c3a8e"/>
                </a:solidFill>
                <a:latin typeface="Bookman Old Style"/>
              </a:rPr>
              <a:t>A smart card contain volatile memory and microprocessor components. Smart cards can provide identification, authentication, data storage and application processing.</a:t>
            </a:r>
            <a:endParaRPr/>
          </a:p>
          <a:p>
            <a:pPr algn="just">
              <a:lnSpc>
                <a:spcPct val="100000"/>
              </a:lnSpc>
            </a:pPr>
            <a:r>
              <a:rPr lang="en-IN" sz="2100">
                <a:solidFill>
                  <a:srgbClr val="1c3a8e"/>
                </a:solidFill>
                <a:latin typeface="Bookman Old Style"/>
              </a:rPr>
              <a:t>A single contact/contactless smart card can be programmed with multiple banking credentials, medical entitlement, driver’s license/public transport entitlement, loyalty programs and club memberships, etc. </a:t>
            </a:r>
            <a:endParaRPr/>
          </a:p>
        </p:txBody>
      </p:sp>
      <p:sp>
        <p:nvSpPr>
          <p:cNvPr id="298"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9" name="TextShape 1"/>
          <p:cNvSpPr txBox="1"/>
          <p:nvPr/>
        </p:nvSpPr>
        <p:spPr>
          <a:xfrm>
            <a:off x="628560" y="254160"/>
            <a:ext cx="7886520" cy="126360"/>
          </a:xfrm>
          <a:prstGeom prst="rect">
            <a:avLst/>
          </a:prstGeom>
        </p:spPr>
        <p:txBody>
          <a:bodyPr anchor="ctr"/>
          <a:p>
            <a:pPr algn="just">
              <a:lnSpc>
                <a:spcPct val="100000"/>
              </a:lnSpc>
            </a:pPr>
            <a:r>
              <a:rPr b="1" lang="en-US" sz="3200">
                <a:solidFill>
                  <a:srgbClr val="ff0000"/>
                </a:solidFill>
                <a:latin typeface="Bookman Old Style"/>
              </a:rPr>
              <a:t>Applications…..</a:t>
            </a:r>
            <a:endParaRPr/>
          </a:p>
        </p:txBody>
      </p:sp>
      <p:sp>
        <p:nvSpPr>
          <p:cNvPr id="300" name="TextShape 2"/>
          <p:cNvSpPr txBox="1"/>
          <p:nvPr/>
        </p:nvSpPr>
        <p:spPr>
          <a:xfrm>
            <a:off x="628560" y="1825560"/>
            <a:ext cx="7886520" cy="4350960"/>
          </a:xfrm>
          <a:prstGeom prst="rect">
            <a:avLst/>
          </a:prstGeom>
        </p:spPr>
        <p:txBody>
          <a:bodyPr/>
          <a:p>
            <a:endParaRPr/>
          </a:p>
        </p:txBody>
      </p:sp>
      <p:graphicFrame>
        <p:nvGraphicFramePr>
          <p:cNvPr id="301" name="Table 3"/>
          <p:cNvGraphicFramePr/>
          <p:nvPr/>
        </p:nvGraphicFramePr>
        <p:xfrm>
          <a:off x="628560" y="762120"/>
          <a:ext cx="8286480" cy="5729760"/>
        </p:xfrm>
        <a:graphic>
          <a:graphicData uri="http://schemas.openxmlformats.org/drawingml/2006/table">
            <a:tbl>
              <a:tblPr/>
              <a:tblGrid>
                <a:gridCol w="542880"/>
                <a:gridCol w="1875960"/>
                <a:gridCol w="5867640"/>
              </a:tblGrid>
              <a:tr h="691560">
                <a:tc>
                  <a:txBody>
                    <a:bodyPr lIns="27000" rIns="27000" tIns="0" bIns="0" anchor="ctr"/>
                    <a:p>
                      <a:pPr>
                        <a:lnSpc>
                          <a:spcPct val="100000"/>
                        </a:lnSpc>
                      </a:pPr>
                      <a:r>
                        <a:rPr b="1" lang="en-IN">
                          <a:solidFill>
                            <a:srgbClr val="ffffff"/>
                          </a:solidFill>
                          <a:latin typeface="Poor Richard"/>
                        </a:rPr>
                        <a:t>S.No </a:t>
                      </a:r>
                      <a:endParaRPr/>
                    </a:p>
                  </a:txBody>
                  <a:tcPr/>
                </a:tc>
                <a:tc>
                  <a:txBody>
                    <a:bodyPr lIns="27000" rIns="27000" tIns="0" bIns="0" anchor="ctr"/>
                    <a:p>
                      <a:pPr>
                        <a:lnSpc>
                          <a:spcPct val="100000"/>
                        </a:lnSpc>
                      </a:pPr>
                      <a:r>
                        <a:rPr b="1" lang="en-IN">
                          <a:solidFill>
                            <a:srgbClr val="ffffff"/>
                          </a:solidFill>
                          <a:latin typeface="Poor Richard"/>
                        </a:rPr>
                        <a:t>Embedded System </a:t>
                      </a:r>
                      <a:endParaRPr/>
                    </a:p>
                  </a:txBody>
                  <a:tcPr/>
                </a:tc>
                <a:tc>
                  <a:txBody>
                    <a:bodyPr lIns="27000" rIns="27000" tIns="0" bIns="0" anchor="ctr"/>
                    <a:p>
                      <a:pPr>
                        <a:lnSpc>
                          <a:spcPct val="100000"/>
                        </a:lnSpc>
                      </a:pPr>
                      <a:r>
                        <a:rPr b="1" lang="en-IN">
                          <a:solidFill>
                            <a:srgbClr val="ffffff"/>
                          </a:solidFill>
                          <a:latin typeface="Poor Richard"/>
                        </a:rPr>
                        <a:t>Application</a:t>
                      </a:r>
                      <a:endParaRPr/>
                    </a:p>
                  </a:txBody>
                  <a:tcPr/>
                </a:tc>
              </a:tr>
              <a:tr h="804960">
                <a:tc>
                  <a:txBody>
                    <a:bodyPr lIns="27000" rIns="27000" tIns="0" bIns="0" anchor="ctr"/>
                    <a:p>
                      <a:pPr>
                        <a:lnSpc>
                          <a:spcPct val="100000"/>
                        </a:lnSpc>
                      </a:pPr>
                      <a:r>
                        <a:rPr b="1" lang="en-IN">
                          <a:solidFill>
                            <a:srgbClr val="ffffff"/>
                          </a:solidFill>
                          <a:latin typeface="Poor Richard"/>
                        </a:rPr>
                        <a:t>1 </a:t>
                      </a:r>
                      <a:endParaRPr/>
                    </a:p>
                  </a:txBody>
                  <a:tcPr/>
                </a:tc>
                <a:tc>
                  <a:txBody>
                    <a:bodyPr lIns="27000" rIns="27000" tIns="0" bIns="0" anchor="ctr"/>
                    <a:p>
                      <a:pPr>
                        <a:lnSpc>
                          <a:spcPct val="100000"/>
                        </a:lnSpc>
                      </a:pPr>
                      <a:r>
                        <a:rPr lang="en-IN">
                          <a:solidFill>
                            <a:srgbClr val="000000"/>
                          </a:solidFill>
                          <a:latin typeface="Poor Richard"/>
                        </a:rPr>
                        <a:t>Home Appliances </a:t>
                      </a:r>
                      <a:endParaRPr/>
                    </a:p>
                  </a:txBody>
                  <a:tcPr/>
                </a:tc>
                <a:tc>
                  <a:txBody>
                    <a:bodyPr lIns="27000" rIns="27000" tIns="0" bIns="0" anchor="ctr"/>
                    <a:p>
                      <a:pPr>
                        <a:lnSpc>
                          <a:spcPct val="100000"/>
                        </a:lnSpc>
                      </a:pPr>
                      <a:r>
                        <a:rPr lang="en-IN">
                          <a:solidFill>
                            <a:srgbClr val="000000"/>
                          </a:solidFill>
                          <a:latin typeface="Poor Richard"/>
                        </a:rPr>
                        <a:t>Dishwasher, washing machine, microwave oven, set-top box, security system, DVD, answering machine, garden sprinkler systems etc..</a:t>
                      </a:r>
                      <a:endParaRPr/>
                    </a:p>
                  </a:txBody>
                  <a:tcPr/>
                </a:tc>
              </a:tr>
              <a:tr h="691560">
                <a:tc>
                  <a:txBody>
                    <a:bodyPr lIns="27000" rIns="27000" tIns="0" bIns="0" anchor="ctr"/>
                    <a:p>
                      <a:pPr>
                        <a:lnSpc>
                          <a:spcPct val="100000"/>
                        </a:lnSpc>
                      </a:pPr>
                      <a:r>
                        <a:rPr b="1" lang="en-IN">
                          <a:solidFill>
                            <a:srgbClr val="ffffff"/>
                          </a:solidFill>
                          <a:latin typeface="Poor Richard"/>
                        </a:rPr>
                        <a:t>2 </a:t>
                      </a:r>
                      <a:endParaRPr/>
                    </a:p>
                  </a:txBody>
                  <a:tcPr/>
                </a:tc>
                <a:tc>
                  <a:txBody>
                    <a:bodyPr lIns="27000" rIns="27000" tIns="0" bIns="0" anchor="ctr"/>
                    <a:p>
                      <a:pPr>
                        <a:lnSpc>
                          <a:spcPct val="100000"/>
                        </a:lnSpc>
                      </a:pPr>
                      <a:r>
                        <a:rPr lang="en-IN">
                          <a:solidFill>
                            <a:srgbClr val="000000"/>
                          </a:solidFill>
                          <a:latin typeface="Poor Richard"/>
                        </a:rPr>
                        <a:t>Office Automation </a:t>
                      </a:r>
                      <a:endParaRPr/>
                    </a:p>
                  </a:txBody>
                  <a:tcPr/>
                </a:tc>
                <a:tc>
                  <a:txBody>
                    <a:bodyPr lIns="27000" rIns="27000" tIns="0" bIns="0" anchor="ctr"/>
                    <a:p>
                      <a:pPr>
                        <a:lnSpc>
                          <a:spcPct val="100000"/>
                        </a:lnSpc>
                      </a:pPr>
                      <a:r>
                        <a:rPr lang="en-IN">
                          <a:solidFill>
                            <a:srgbClr val="000000"/>
                          </a:solidFill>
                          <a:latin typeface="Poor Richard"/>
                        </a:rPr>
                        <a:t>Fax, copy machine, smart phone system, modern, scanner, printers.</a:t>
                      </a:r>
                      <a:endParaRPr/>
                    </a:p>
                  </a:txBody>
                  <a:tcPr/>
                </a:tc>
              </a:tr>
              <a:tr h="804960">
                <a:tc>
                  <a:txBody>
                    <a:bodyPr lIns="27000" rIns="27000" tIns="0" bIns="0" anchor="ctr"/>
                    <a:p>
                      <a:pPr>
                        <a:lnSpc>
                          <a:spcPct val="100000"/>
                        </a:lnSpc>
                      </a:pPr>
                      <a:r>
                        <a:rPr b="1" lang="en-IN">
                          <a:solidFill>
                            <a:srgbClr val="ffffff"/>
                          </a:solidFill>
                          <a:latin typeface="Poor Richard"/>
                        </a:rPr>
                        <a:t>3 </a:t>
                      </a:r>
                      <a:endParaRPr/>
                    </a:p>
                  </a:txBody>
                  <a:tcPr/>
                </a:tc>
                <a:tc>
                  <a:txBody>
                    <a:bodyPr lIns="27000" rIns="27000" tIns="0" bIns="0" anchor="ctr"/>
                    <a:p>
                      <a:pPr>
                        <a:lnSpc>
                          <a:spcPct val="100000"/>
                        </a:lnSpc>
                      </a:pPr>
                      <a:r>
                        <a:rPr lang="en-IN">
                          <a:solidFill>
                            <a:srgbClr val="000000"/>
                          </a:solidFill>
                          <a:latin typeface="Poor Richard"/>
                        </a:rPr>
                        <a:t>Security </a:t>
                      </a:r>
                      <a:endParaRPr/>
                    </a:p>
                  </a:txBody>
                  <a:tcPr/>
                </a:tc>
                <a:tc>
                  <a:txBody>
                    <a:bodyPr lIns="27000" rIns="27000" tIns="0" bIns="0" anchor="ctr"/>
                    <a:p>
                      <a:pPr>
                        <a:lnSpc>
                          <a:spcPct val="100000"/>
                        </a:lnSpc>
                      </a:pPr>
                      <a:r>
                        <a:rPr lang="en-IN">
                          <a:solidFill>
                            <a:srgbClr val="000000"/>
                          </a:solidFill>
                          <a:latin typeface="Poor Richard"/>
                        </a:rPr>
                        <a:t>Face recognition, finger recognition, eye recognition, building security system , airport security system, alarm system.</a:t>
                      </a:r>
                      <a:endParaRPr/>
                    </a:p>
                  </a:txBody>
                  <a:tcPr/>
                </a:tc>
              </a:tr>
              <a:tr h="536760">
                <a:tc>
                  <a:txBody>
                    <a:bodyPr lIns="27000" rIns="27000" tIns="0" bIns="0" anchor="ctr"/>
                    <a:p>
                      <a:pPr>
                        <a:lnSpc>
                          <a:spcPct val="100000"/>
                        </a:lnSpc>
                      </a:pPr>
                      <a:r>
                        <a:rPr b="1" lang="en-IN">
                          <a:solidFill>
                            <a:srgbClr val="ffffff"/>
                          </a:solidFill>
                          <a:latin typeface="Poor Richard"/>
                        </a:rPr>
                        <a:t>4 </a:t>
                      </a:r>
                      <a:endParaRPr/>
                    </a:p>
                  </a:txBody>
                  <a:tcPr/>
                </a:tc>
                <a:tc>
                  <a:txBody>
                    <a:bodyPr lIns="27000" rIns="27000" tIns="0" bIns="0" anchor="ctr"/>
                    <a:p>
                      <a:pPr>
                        <a:lnSpc>
                          <a:spcPct val="100000"/>
                        </a:lnSpc>
                      </a:pPr>
                      <a:r>
                        <a:rPr lang="en-IN">
                          <a:solidFill>
                            <a:srgbClr val="000000"/>
                          </a:solidFill>
                          <a:latin typeface="Poor Richard"/>
                        </a:rPr>
                        <a:t>Academia </a:t>
                      </a:r>
                      <a:endParaRPr/>
                    </a:p>
                  </a:txBody>
                  <a:tcPr/>
                </a:tc>
                <a:tc>
                  <a:txBody>
                    <a:bodyPr lIns="27000" rIns="27000" tIns="0" bIns="0" anchor="ctr"/>
                    <a:p>
                      <a:pPr>
                        <a:lnSpc>
                          <a:spcPct val="100000"/>
                        </a:lnSpc>
                      </a:pPr>
                      <a:r>
                        <a:rPr lang="en-IN">
                          <a:solidFill>
                            <a:srgbClr val="000000"/>
                          </a:solidFill>
                          <a:latin typeface="Poor Richard"/>
                        </a:rPr>
                        <a:t>Smart board, smart room, OCR, calculator, smart cord.</a:t>
                      </a:r>
                      <a:endParaRPr/>
                    </a:p>
                  </a:txBody>
                  <a:tcPr/>
                </a:tc>
              </a:tr>
              <a:tr h="691560">
                <a:tc>
                  <a:txBody>
                    <a:bodyPr lIns="27000" rIns="27000" tIns="0" bIns="0" anchor="ctr"/>
                    <a:p>
                      <a:pPr>
                        <a:lnSpc>
                          <a:spcPct val="100000"/>
                        </a:lnSpc>
                      </a:pPr>
                      <a:r>
                        <a:rPr b="1" lang="en-IN">
                          <a:solidFill>
                            <a:srgbClr val="ffffff"/>
                          </a:solidFill>
                          <a:latin typeface="Poor Richard"/>
                        </a:rPr>
                        <a:t>5 </a:t>
                      </a:r>
                      <a:endParaRPr/>
                    </a:p>
                  </a:txBody>
                  <a:tcPr/>
                </a:tc>
                <a:tc>
                  <a:txBody>
                    <a:bodyPr lIns="27000" rIns="27000" tIns="0" bIns="0" anchor="ctr"/>
                    <a:p>
                      <a:pPr>
                        <a:lnSpc>
                          <a:spcPct val="100000"/>
                        </a:lnSpc>
                      </a:pPr>
                      <a:r>
                        <a:rPr lang="en-IN">
                          <a:solidFill>
                            <a:srgbClr val="000000"/>
                          </a:solidFill>
                          <a:latin typeface="Poor Richard"/>
                        </a:rPr>
                        <a:t>Instrumentation </a:t>
                      </a:r>
                      <a:endParaRPr/>
                    </a:p>
                  </a:txBody>
                  <a:tcPr/>
                </a:tc>
                <a:tc>
                  <a:txBody>
                    <a:bodyPr lIns="27000" rIns="27000" tIns="0" bIns="0" anchor="ctr"/>
                    <a:p>
                      <a:pPr>
                        <a:lnSpc>
                          <a:spcPct val="100000"/>
                        </a:lnSpc>
                      </a:pPr>
                      <a:r>
                        <a:rPr lang="en-IN">
                          <a:solidFill>
                            <a:srgbClr val="000000"/>
                          </a:solidFill>
                          <a:latin typeface="Poor Richard"/>
                        </a:rPr>
                        <a:t>Signal generator, signal processor, power supplier, Process instrumentation,</a:t>
                      </a:r>
                      <a:endParaRPr/>
                    </a:p>
                  </a:txBody>
                  <a:tcPr/>
                </a:tc>
              </a:tr>
              <a:tr h="691560">
                <a:tc>
                  <a:txBody>
                    <a:bodyPr lIns="27000" rIns="27000" tIns="0" bIns="0" anchor="ctr"/>
                    <a:p>
                      <a:pPr>
                        <a:lnSpc>
                          <a:spcPct val="100000"/>
                        </a:lnSpc>
                      </a:pPr>
                      <a:r>
                        <a:rPr b="1" lang="en-IN">
                          <a:solidFill>
                            <a:srgbClr val="ffffff"/>
                          </a:solidFill>
                          <a:latin typeface="Poor Richard"/>
                        </a:rPr>
                        <a:t>6 </a:t>
                      </a:r>
                      <a:endParaRPr/>
                    </a:p>
                  </a:txBody>
                  <a:tcPr/>
                </a:tc>
                <a:tc>
                  <a:txBody>
                    <a:bodyPr lIns="27000" rIns="27000" tIns="0" bIns="0" anchor="ctr"/>
                    <a:p>
                      <a:pPr>
                        <a:lnSpc>
                          <a:spcPct val="100000"/>
                        </a:lnSpc>
                      </a:pPr>
                      <a:r>
                        <a:rPr lang="en-IN">
                          <a:solidFill>
                            <a:srgbClr val="000000"/>
                          </a:solidFill>
                          <a:latin typeface="Poor Richard"/>
                        </a:rPr>
                        <a:t>Telecommunication </a:t>
                      </a:r>
                      <a:endParaRPr/>
                    </a:p>
                  </a:txBody>
                  <a:tcPr/>
                </a:tc>
                <a:tc>
                  <a:txBody>
                    <a:bodyPr lIns="27000" rIns="27000" tIns="0" bIns="0" anchor="ctr"/>
                    <a:p>
                      <a:pPr>
                        <a:lnSpc>
                          <a:spcPct val="100000"/>
                        </a:lnSpc>
                      </a:pPr>
                      <a:r>
                        <a:rPr lang="en-IN">
                          <a:solidFill>
                            <a:srgbClr val="000000"/>
                          </a:solidFill>
                          <a:latin typeface="Poor Richard"/>
                        </a:rPr>
                        <a:t>Router, hub, cellular phone, IP phone, web camera</a:t>
                      </a:r>
                      <a:endParaRPr/>
                    </a:p>
                  </a:txBody>
                  <a:tcPr/>
                </a:tc>
              </a:tr>
              <a:tr h="690480">
                <a:tc>
                  <a:txBody>
                    <a:bodyPr lIns="27000" rIns="27000" tIns="0" bIns="0" anchor="ctr"/>
                    <a:p>
                      <a:pPr>
                        <a:lnSpc>
                          <a:spcPct val="100000"/>
                        </a:lnSpc>
                      </a:pPr>
                      <a:r>
                        <a:rPr b="1" lang="en-IN">
                          <a:solidFill>
                            <a:srgbClr val="ffffff"/>
                          </a:solidFill>
                          <a:latin typeface="Poor Richard"/>
                        </a:rPr>
                        <a:t>7 </a:t>
                      </a:r>
                      <a:endParaRPr/>
                    </a:p>
                  </a:txBody>
                  <a:tcPr/>
                </a:tc>
                <a:tc>
                  <a:txBody>
                    <a:bodyPr lIns="27000" rIns="27000" tIns="0" bIns="0" anchor="ctr"/>
                    <a:p>
                      <a:pPr>
                        <a:lnSpc>
                          <a:spcPct val="100000"/>
                        </a:lnSpc>
                      </a:pPr>
                      <a:r>
                        <a:rPr lang="en-IN">
                          <a:solidFill>
                            <a:srgbClr val="000000"/>
                          </a:solidFill>
                          <a:latin typeface="Poor Richard"/>
                        </a:rPr>
                        <a:t>Automobile </a:t>
                      </a:r>
                      <a:endParaRPr/>
                    </a:p>
                  </a:txBody>
                  <a:tcPr/>
                </a:tc>
                <a:tc>
                  <a:txBody>
                    <a:bodyPr lIns="27000" rIns="27000" tIns="0" bIns="0" anchor="ctr"/>
                    <a:p>
                      <a:pPr>
                        <a:lnSpc>
                          <a:spcPct val="100000"/>
                        </a:lnSpc>
                      </a:pPr>
                      <a:r>
                        <a:rPr lang="en-IN">
                          <a:solidFill>
                            <a:srgbClr val="000000"/>
                          </a:solidFill>
                          <a:latin typeface="Poor Richard"/>
                        </a:rPr>
                        <a:t>Fuel injection controller, anti-locking brake system, air bag system, GPS, cruise control.</a:t>
                      </a:r>
                      <a:endParaRPr/>
                    </a:p>
                  </a:txBody>
                  <a:tcPr/>
                </a:tc>
              </a:tr>
            </a:tbl>
          </a:graphicData>
        </a:graphic>
      </p:graphicFrame>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2" name="TextShape 1"/>
          <p:cNvSpPr txBox="1"/>
          <p:nvPr/>
        </p:nvSpPr>
        <p:spPr>
          <a:xfrm>
            <a:off x="628560" y="254160"/>
            <a:ext cx="7886520" cy="583560"/>
          </a:xfrm>
          <a:prstGeom prst="rect">
            <a:avLst/>
          </a:prstGeom>
        </p:spPr>
        <p:txBody>
          <a:bodyPr anchor="ctr"/>
          <a:p>
            <a:pPr>
              <a:lnSpc>
                <a:spcPct val="120000"/>
              </a:lnSpc>
            </a:pPr>
            <a:r>
              <a:rPr b="1" lang="en-US" sz="2800">
                <a:solidFill>
                  <a:srgbClr val="ff0000"/>
                </a:solidFill>
                <a:latin typeface="Bookman Old Style"/>
              </a:rPr>
              <a:t>Applications…..</a:t>
            </a:r>
            <a:endParaRPr/>
          </a:p>
        </p:txBody>
      </p:sp>
      <p:sp>
        <p:nvSpPr>
          <p:cNvPr id="303" name="TextShape 2"/>
          <p:cNvSpPr txBox="1"/>
          <p:nvPr/>
        </p:nvSpPr>
        <p:spPr>
          <a:xfrm>
            <a:off x="628560" y="1825560"/>
            <a:ext cx="7886520" cy="4350960"/>
          </a:xfrm>
          <a:prstGeom prst="rect">
            <a:avLst/>
          </a:prstGeom>
        </p:spPr>
        <p:txBody>
          <a:bodyPr/>
          <a:p>
            <a:endParaRPr/>
          </a:p>
        </p:txBody>
      </p:sp>
      <p:graphicFrame>
        <p:nvGraphicFramePr>
          <p:cNvPr id="304" name="Table 3"/>
          <p:cNvGraphicFramePr/>
          <p:nvPr/>
        </p:nvGraphicFramePr>
        <p:xfrm>
          <a:off x="628560" y="914400"/>
          <a:ext cx="8133840" cy="5589360"/>
        </p:xfrm>
        <a:graphic>
          <a:graphicData uri="http://schemas.openxmlformats.org/drawingml/2006/table">
            <a:tbl>
              <a:tblPr/>
              <a:tblGrid>
                <a:gridCol w="478440"/>
                <a:gridCol w="1540440"/>
                <a:gridCol w="6114960"/>
              </a:tblGrid>
              <a:tr h="810720">
                <a:tc>
                  <a:txBody>
                    <a:bodyPr lIns="27000" rIns="27000" tIns="0" bIns="0" anchor="ctr"/>
                    <a:p>
                      <a:pPr>
                        <a:lnSpc>
                          <a:spcPct val="100000"/>
                        </a:lnSpc>
                      </a:pPr>
                      <a:r>
                        <a:rPr b="1" lang="en-IN">
                          <a:solidFill>
                            <a:srgbClr val="ffffff"/>
                          </a:solidFill>
                          <a:latin typeface="Poor Richard"/>
                        </a:rPr>
                        <a:t>S.No </a:t>
                      </a:r>
                      <a:endParaRPr/>
                    </a:p>
                  </a:txBody>
                  <a:tcPr/>
                </a:tc>
                <a:tc>
                  <a:txBody>
                    <a:bodyPr lIns="27000" rIns="27000" tIns="0" bIns="0" anchor="ctr"/>
                    <a:p>
                      <a:pPr>
                        <a:lnSpc>
                          <a:spcPct val="100000"/>
                        </a:lnSpc>
                      </a:pPr>
                      <a:r>
                        <a:rPr b="1" lang="en-IN">
                          <a:solidFill>
                            <a:srgbClr val="ffffff"/>
                          </a:solidFill>
                          <a:latin typeface="Poor Richard"/>
                        </a:rPr>
                        <a:t>Embedded System </a:t>
                      </a:r>
                      <a:endParaRPr/>
                    </a:p>
                  </a:txBody>
                  <a:tcPr/>
                </a:tc>
                <a:tc>
                  <a:txBody>
                    <a:bodyPr lIns="27000" rIns="27000" tIns="0" bIns="0" anchor="ctr"/>
                    <a:p>
                      <a:pPr>
                        <a:lnSpc>
                          <a:spcPct val="100000"/>
                        </a:lnSpc>
                      </a:pPr>
                      <a:r>
                        <a:rPr b="1" lang="en-IN">
                          <a:solidFill>
                            <a:srgbClr val="ffffff"/>
                          </a:solidFill>
                          <a:latin typeface="Poor Richard"/>
                        </a:rPr>
                        <a:t>Application</a:t>
                      </a:r>
                      <a:endParaRPr/>
                    </a:p>
                  </a:txBody>
                  <a:tcPr/>
                </a:tc>
              </a:tr>
              <a:tr h="536760">
                <a:tc>
                  <a:txBody>
                    <a:bodyPr lIns="27000" rIns="27000" tIns="0" bIns="0" anchor="ctr"/>
                    <a:p>
                      <a:pPr>
                        <a:lnSpc>
                          <a:spcPct val="100000"/>
                        </a:lnSpc>
                      </a:pPr>
                      <a:r>
                        <a:rPr b="1" lang="en-IN">
                          <a:solidFill>
                            <a:srgbClr val="ffffff"/>
                          </a:solidFill>
                          <a:latin typeface="Poor Richard"/>
                        </a:rPr>
                        <a:t>8 </a:t>
                      </a:r>
                      <a:endParaRPr/>
                    </a:p>
                  </a:txBody>
                  <a:tcPr/>
                </a:tc>
                <a:tc>
                  <a:txBody>
                    <a:bodyPr lIns="27000" rIns="27000" tIns="0" bIns="0" anchor="ctr"/>
                    <a:p>
                      <a:pPr>
                        <a:lnSpc>
                          <a:spcPct val="100000"/>
                        </a:lnSpc>
                      </a:pPr>
                      <a:r>
                        <a:rPr lang="en-IN">
                          <a:solidFill>
                            <a:srgbClr val="000000"/>
                          </a:solidFill>
                          <a:latin typeface="Poor Richard"/>
                        </a:rPr>
                        <a:t>Entertainment </a:t>
                      </a:r>
                      <a:endParaRPr/>
                    </a:p>
                  </a:txBody>
                  <a:tcPr/>
                </a:tc>
                <a:tc>
                  <a:txBody>
                    <a:bodyPr lIns="27000" rIns="27000" tIns="0" bIns="0" anchor="ctr"/>
                    <a:p>
                      <a:pPr>
                        <a:lnSpc>
                          <a:spcPct val="100000"/>
                        </a:lnSpc>
                      </a:pPr>
                      <a:r>
                        <a:rPr lang="en-IN">
                          <a:solidFill>
                            <a:srgbClr val="000000"/>
                          </a:solidFill>
                          <a:latin typeface="Poor Richard"/>
                        </a:rPr>
                        <a:t>MP3, video game, Mind Storm, smart toy.</a:t>
                      </a:r>
                      <a:endParaRPr/>
                    </a:p>
                  </a:txBody>
                  <a:tcPr/>
                </a:tc>
              </a:tr>
              <a:tr h="810720">
                <a:tc>
                  <a:txBody>
                    <a:bodyPr lIns="27000" rIns="27000" tIns="0" bIns="0" anchor="ctr"/>
                    <a:p>
                      <a:pPr>
                        <a:lnSpc>
                          <a:spcPct val="100000"/>
                        </a:lnSpc>
                      </a:pPr>
                      <a:r>
                        <a:rPr b="1" lang="en-IN">
                          <a:solidFill>
                            <a:srgbClr val="ffffff"/>
                          </a:solidFill>
                          <a:latin typeface="Poor Richard"/>
                        </a:rPr>
                        <a:t>9 </a:t>
                      </a:r>
                      <a:endParaRPr/>
                    </a:p>
                  </a:txBody>
                  <a:tcPr/>
                </a:tc>
                <a:tc>
                  <a:txBody>
                    <a:bodyPr lIns="27000" rIns="27000" tIns="0" bIns="0" anchor="ctr"/>
                    <a:p>
                      <a:pPr>
                        <a:lnSpc>
                          <a:spcPct val="100000"/>
                        </a:lnSpc>
                      </a:pPr>
                      <a:r>
                        <a:rPr lang="en-IN">
                          <a:solidFill>
                            <a:srgbClr val="000000"/>
                          </a:solidFill>
                          <a:latin typeface="Poor Richard"/>
                        </a:rPr>
                        <a:t>Aerospace </a:t>
                      </a:r>
                      <a:endParaRPr/>
                    </a:p>
                  </a:txBody>
                  <a:tcPr/>
                </a:tc>
                <a:tc>
                  <a:txBody>
                    <a:bodyPr lIns="27000" rIns="27000" tIns="0" bIns="0" anchor="ctr"/>
                    <a:p>
                      <a:pPr>
                        <a:lnSpc>
                          <a:spcPct val="100000"/>
                        </a:lnSpc>
                      </a:pPr>
                      <a:r>
                        <a:rPr lang="en-IN">
                          <a:solidFill>
                            <a:srgbClr val="000000"/>
                          </a:solidFill>
                          <a:latin typeface="Poor Richard"/>
                        </a:rPr>
                        <a:t>Navigation system, automatic landing system, flight attitude controller, space explorer, space robotics.</a:t>
                      </a:r>
                      <a:endParaRPr/>
                    </a:p>
                  </a:txBody>
                  <a:tcPr/>
                </a:tc>
              </a:tr>
              <a:tr h="810720">
                <a:tc>
                  <a:txBody>
                    <a:bodyPr lIns="27000" rIns="27000" tIns="0" bIns="0" anchor="ctr"/>
                    <a:p>
                      <a:pPr>
                        <a:lnSpc>
                          <a:spcPct val="100000"/>
                        </a:lnSpc>
                      </a:pPr>
                      <a:r>
                        <a:rPr b="1" lang="en-IN">
                          <a:solidFill>
                            <a:srgbClr val="ffffff"/>
                          </a:solidFill>
                          <a:latin typeface="Poor Richard"/>
                        </a:rPr>
                        <a:t>10 </a:t>
                      </a:r>
                      <a:endParaRPr/>
                    </a:p>
                  </a:txBody>
                  <a:tcPr/>
                </a:tc>
                <a:tc>
                  <a:txBody>
                    <a:bodyPr lIns="27000" rIns="27000" tIns="0" bIns="0" anchor="ctr"/>
                    <a:p>
                      <a:pPr>
                        <a:lnSpc>
                          <a:spcPct val="100000"/>
                        </a:lnSpc>
                      </a:pPr>
                      <a:r>
                        <a:rPr lang="en-IN">
                          <a:solidFill>
                            <a:srgbClr val="000000"/>
                          </a:solidFill>
                          <a:latin typeface="Poor Richard"/>
                        </a:rPr>
                        <a:t>Industrial automation </a:t>
                      </a:r>
                      <a:endParaRPr/>
                    </a:p>
                  </a:txBody>
                  <a:tcPr/>
                </a:tc>
                <a:tc>
                  <a:txBody>
                    <a:bodyPr lIns="27000" rIns="27000" tIns="0" bIns="0" anchor="ctr"/>
                    <a:p>
                      <a:pPr>
                        <a:lnSpc>
                          <a:spcPct val="100000"/>
                        </a:lnSpc>
                      </a:pPr>
                      <a:r>
                        <a:rPr lang="en-IN">
                          <a:solidFill>
                            <a:srgbClr val="000000"/>
                          </a:solidFill>
                          <a:latin typeface="Poor Richard"/>
                        </a:rPr>
                        <a:t>Assembly line, data collection system, monitoring systems on pressure, voltage, current, temperature, hazard detecting system, industrial robot.</a:t>
                      </a:r>
                      <a:endParaRPr/>
                    </a:p>
                  </a:txBody>
                  <a:tcPr/>
                </a:tc>
              </a:tr>
              <a:tr h="503640">
                <a:tc>
                  <a:txBody>
                    <a:bodyPr lIns="27000" rIns="27000" tIns="0" bIns="0" anchor="ctr"/>
                    <a:p>
                      <a:pPr>
                        <a:lnSpc>
                          <a:spcPct val="100000"/>
                        </a:lnSpc>
                      </a:pPr>
                      <a:r>
                        <a:rPr b="1" lang="en-IN">
                          <a:solidFill>
                            <a:srgbClr val="ffffff"/>
                          </a:solidFill>
                          <a:latin typeface="Poor Richard"/>
                        </a:rPr>
                        <a:t>11 </a:t>
                      </a:r>
                      <a:endParaRPr/>
                    </a:p>
                  </a:txBody>
                  <a:tcPr/>
                </a:tc>
                <a:tc>
                  <a:txBody>
                    <a:bodyPr lIns="27000" rIns="27000" tIns="0" bIns="0" anchor="ctr"/>
                    <a:p>
                      <a:pPr>
                        <a:lnSpc>
                          <a:spcPct val="100000"/>
                        </a:lnSpc>
                      </a:pPr>
                      <a:r>
                        <a:rPr lang="en-IN">
                          <a:solidFill>
                            <a:srgbClr val="000000"/>
                          </a:solidFill>
                          <a:latin typeface="Poor Richard"/>
                        </a:rPr>
                        <a:t>Personal </a:t>
                      </a:r>
                      <a:endParaRPr/>
                    </a:p>
                  </a:txBody>
                  <a:tcPr/>
                </a:tc>
                <a:tc>
                  <a:txBody>
                    <a:bodyPr lIns="27000" rIns="27000" tIns="0" bIns="0" anchor="ctr"/>
                    <a:p>
                      <a:pPr>
                        <a:lnSpc>
                          <a:spcPct val="100000"/>
                        </a:lnSpc>
                      </a:pPr>
                      <a:r>
                        <a:rPr lang="en-IN">
                          <a:solidFill>
                            <a:srgbClr val="000000"/>
                          </a:solidFill>
                          <a:latin typeface="Poor Richard"/>
                        </a:rPr>
                        <a:t>PDA, iPhone, palmtop, data organizer.</a:t>
                      </a:r>
                      <a:endParaRPr/>
                    </a:p>
                  </a:txBody>
                  <a:tcPr/>
                </a:tc>
              </a:tr>
              <a:tr h="810720">
                <a:tc>
                  <a:txBody>
                    <a:bodyPr lIns="27000" rIns="27000" tIns="0" bIns="0" anchor="ctr"/>
                    <a:p>
                      <a:pPr>
                        <a:lnSpc>
                          <a:spcPct val="100000"/>
                        </a:lnSpc>
                      </a:pPr>
                      <a:r>
                        <a:rPr b="1" lang="en-IN">
                          <a:solidFill>
                            <a:srgbClr val="ffffff"/>
                          </a:solidFill>
                          <a:latin typeface="Poor Richard"/>
                        </a:rPr>
                        <a:t>12 </a:t>
                      </a:r>
                      <a:endParaRPr/>
                    </a:p>
                  </a:txBody>
                  <a:tcPr/>
                </a:tc>
                <a:tc>
                  <a:txBody>
                    <a:bodyPr lIns="27000" rIns="27000" tIns="0" bIns="0" anchor="ctr"/>
                    <a:p>
                      <a:pPr>
                        <a:lnSpc>
                          <a:spcPct val="100000"/>
                        </a:lnSpc>
                      </a:pPr>
                      <a:r>
                        <a:rPr lang="en-IN">
                          <a:solidFill>
                            <a:srgbClr val="000000"/>
                          </a:solidFill>
                          <a:latin typeface="Poor Richard"/>
                        </a:rPr>
                        <a:t>Medical </a:t>
                      </a:r>
                      <a:endParaRPr/>
                    </a:p>
                  </a:txBody>
                  <a:tcPr/>
                </a:tc>
                <a:tc>
                  <a:txBody>
                    <a:bodyPr lIns="27000" rIns="27000" tIns="0" bIns="0" anchor="ctr"/>
                    <a:p>
                      <a:pPr>
                        <a:lnSpc>
                          <a:spcPct val="100000"/>
                        </a:lnSpc>
                      </a:pPr>
                      <a:r>
                        <a:rPr lang="en-IN">
                          <a:solidFill>
                            <a:srgbClr val="000000"/>
                          </a:solidFill>
                          <a:latin typeface="Poor Richard"/>
                        </a:rPr>
                        <a:t>CT scanner, ECG , EEG , EMG ,MRI, Glucose monitor, blood pressure monitor, medical diagnostic device.</a:t>
                      </a:r>
                      <a:endParaRPr/>
                    </a:p>
                  </a:txBody>
                  <a:tcPr/>
                </a:tc>
              </a:tr>
              <a:tr h="770760">
                <a:tc>
                  <a:txBody>
                    <a:bodyPr lIns="27000" rIns="27000" tIns="0" bIns="0" anchor="ctr"/>
                    <a:p>
                      <a:pPr>
                        <a:lnSpc>
                          <a:spcPct val="100000"/>
                        </a:lnSpc>
                      </a:pPr>
                      <a:r>
                        <a:rPr b="1" lang="en-IN">
                          <a:solidFill>
                            <a:srgbClr val="ffffff"/>
                          </a:solidFill>
                          <a:latin typeface="Poor Richard"/>
                        </a:rPr>
                        <a:t>13 </a:t>
                      </a:r>
                      <a:endParaRPr/>
                    </a:p>
                  </a:txBody>
                  <a:tcPr/>
                </a:tc>
                <a:tc>
                  <a:txBody>
                    <a:bodyPr lIns="27000" rIns="27000" tIns="0" bIns="0" anchor="ctr"/>
                    <a:p>
                      <a:pPr>
                        <a:lnSpc>
                          <a:spcPct val="100000"/>
                        </a:lnSpc>
                      </a:pPr>
                      <a:r>
                        <a:rPr lang="en-IN">
                          <a:solidFill>
                            <a:srgbClr val="000000"/>
                          </a:solidFill>
                          <a:latin typeface="Poor Richard"/>
                        </a:rPr>
                        <a:t>Banking &amp; Finance </a:t>
                      </a:r>
                      <a:endParaRPr/>
                    </a:p>
                  </a:txBody>
                  <a:tcPr/>
                </a:tc>
                <a:tc>
                  <a:txBody>
                    <a:bodyPr lIns="27000" rIns="27000" tIns="0" bIns="0" anchor="ctr"/>
                    <a:p>
                      <a:pPr>
                        <a:lnSpc>
                          <a:spcPct val="100000"/>
                        </a:lnSpc>
                      </a:pPr>
                      <a:r>
                        <a:rPr lang="en-IN">
                          <a:solidFill>
                            <a:srgbClr val="000000"/>
                          </a:solidFill>
                          <a:latin typeface="Poor Richard"/>
                        </a:rPr>
                        <a:t>ATM, smart vendor machine, cash register ,Share market</a:t>
                      </a:r>
                      <a:endParaRPr/>
                    </a:p>
                  </a:txBody>
                  <a:tcPr/>
                </a:tc>
              </a:tr>
              <a:tr h="536760">
                <a:tc>
                  <a:txBody>
                    <a:bodyPr lIns="27000" rIns="27000" tIns="0" bIns="0" anchor="ctr"/>
                    <a:p>
                      <a:pPr>
                        <a:lnSpc>
                          <a:spcPct val="100000"/>
                        </a:lnSpc>
                      </a:pPr>
                      <a:r>
                        <a:rPr b="1" lang="en-IN">
                          <a:solidFill>
                            <a:srgbClr val="ffffff"/>
                          </a:solidFill>
                          <a:latin typeface="Poor Richard"/>
                        </a:rPr>
                        <a:t>14 </a:t>
                      </a:r>
                      <a:endParaRPr/>
                    </a:p>
                  </a:txBody>
                  <a:tcPr/>
                </a:tc>
                <a:tc>
                  <a:txBody>
                    <a:bodyPr lIns="27000" rIns="27000" tIns="0" bIns="0" anchor="ctr"/>
                    <a:p>
                      <a:pPr>
                        <a:lnSpc>
                          <a:spcPct val="100000"/>
                        </a:lnSpc>
                      </a:pPr>
                      <a:r>
                        <a:rPr lang="en-IN">
                          <a:solidFill>
                            <a:srgbClr val="000000"/>
                          </a:solidFill>
                          <a:latin typeface="Poor Richard"/>
                        </a:rPr>
                        <a:t>Miscellaneous: </a:t>
                      </a:r>
                      <a:endParaRPr/>
                    </a:p>
                  </a:txBody>
                  <a:tcPr/>
                </a:tc>
                <a:tc>
                  <a:txBody>
                    <a:bodyPr lIns="27000" rIns="27000" tIns="0" bIns="0" anchor="ctr"/>
                    <a:p>
                      <a:pPr>
                        <a:lnSpc>
                          <a:spcPct val="100000"/>
                        </a:lnSpc>
                      </a:pPr>
                      <a:r>
                        <a:rPr lang="en-IN">
                          <a:solidFill>
                            <a:srgbClr val="000000"/>
                          </a:solidFill>
                          <a:latin typeface="Poor Richard"/>
                        </a:rPr>
                        <a:t>Elevators, tread mill, smart card, security door etc.</a:t>
                      </a:r>
                      <a:endParaRPr/>
                    </a:p>
                  </a:txBody>
                  <a:tcPr/>
                </a:tc>
              </a:tr>
            </a:tbl>
          </a:graphicData>
        </a:graphic>
      </p:graphicFrame>
    </p:spTree>
  </p:cSld>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5"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06"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307" name="CustomShape 3"/>
          <p:cNvSpPr/>
          <p:nvPr/>
        </p:nvSpPr>
        <p:spPr>
          <a:xfrm>
            <a:off x="371520" y="84600"/>
            <a:ext cx="8457840" cy="821160"/>
          </a:xfrm>
          <a:prstGeom prst="rect">
            <a:avLst/>
          </a:prstGeom>
          <a:noFill/>
          <a:ln>
            <a:noFill/>
          </a:ln>
        </p:spPr>
        <p:txBody>
          <a:bodyPr lIns="90000" rIns="90000" tIns="45000" bIns="45000"/>
          <a:p>
            <a:pPr>
              <a:lnSpc>
                <a:spcPct val="100000"/>
              </a:lnSpc>
            </a:pPr>
            <a:r>
              <a:rPr b="1" lang="en-IN" sz="2400">
                <a:solidFill>
                  <a:srgbClr val="1c3a8e"/>
                </a:solidFill>
                <a:latin typeface="Book Antiqua"/>
              </a:rPr>
              <a:t>UNIT – I      INTRODUCTION TO EMBEDDED SYSTEMS</a:t>
            </a:r>
            <a:endParaRPr/>
          </a:p>
        </p:txBody>
      </p:sp>
      <p:sp>
        <p:nvSpPr>
          <p:cNvPr id="308" name="CustomShape 4"/>
          <p:cNvSpPr/>
          <p:nvPr/>
        </p:nvSpPr>
        <p:spPr>
          <a:xfrm>
            <a:off x="488520" y="566280"/>
            <a:ext cx="8340480" cy="867600"/>
          </a:xfrm>
          <a:prstGeom prst="rect">
            <a:avLst/>
          </a:prstGeom>
          <a:noFill/>
          <a:ln>
            <a:noFill/>
          </a:ln>
        </p:spPr>
        <p:txBody>
          <a:bodyPr lIns="90000" rIns="90000" tIns="45000" bIns="45000"/>
          <a:p>
            <a:pPr algn="just">
              <a:lnSpc>
                <a:spcPct val="100000"/>
              </a:lnSpc>
            </a:pPr>
            <a:r>
              <a:rPr b="1" lang="en-IN" sz="2400" u="sng">
                <a:solidFill>
                  <a:srgbClr val="0070c0"/>
                </a:solidFill>
                <a:latin typeface="Bookman Old Style"/>
              </a:rPr>
              <a:t>Embedded Hardware Units and Devices:</a:t>
            </a:r>
            <a:endParaRPr/>
          </a:p>
          <a:p>
            <a:pPr algn="just">
              <a:lnSpc>
                <a:spcPct val="100000"/>
              </a:lnSpc>
            </a:pPr>
            <a:r>
              <a:rPr lang="en-IN" sz="2200">
                <a:solidFill>
                  <a:srgbClr val="1c3a8e"/>
                </a:solidFill>
                <a:latin typeface="Bookman Old Style"/>
              </a:rPr>
              <a:t>Every embedded system consists of custom-built hardware.</a:t>
            </a:r>
            <a:endParaRPr/>
          </a:p>
        </p:txBody>
      </p:sp>
      <p:pic>
        <p:nvPicPr>
          <p:cNvPr id="309" name="Picture 8" descr=""/>
          <p:cNvPicPr/>
          <p:nvPr/>
        </p:nvPicPr>
        <p:blipFill>
          <a:blip r:embed="rId1"/>
          <a:stretch>
            <a:fillRect/>
          </a:stretch>
        </p:blipFill>
        <p:spPr>
          <a:xfrm>
            <a:off x="842760" y="1558440"/>
            <a:ext cx="7726320" cy="4784400"/>
          </a:xfrm>
          <a:prstGeom prst="rect">
            <a:avLst/>
          </a:prstGeom>
          <a:ln>
            <a:noFill/>
          </a:ln>
        </p:spPr>
      </p:pic>
    </p:spTree>
  </p:cSld>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0"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11" name="CustomShape 2"/>
          <p:cNvSpPr/>
          <p:nvPr/>
        </p:nvSpPr>
        <p:spPr>
          <a:xfrm>
            <a:off x="432720" y="172080"/>
            <a:ext cx="8558280" cy="775872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Embedded Hardware Units and Devices…..</a:t>
            </a:r>
            <a:endParaRPr/>
          </a:p>
          <a:p>
            <a:pPr>
              <a:lnSpc>
                <a:spcPct val="100000"/>
              </a:lnSpc>
            </a:pPr>
            <a:r>
              <a:rPr b="1" lang="en-IN" sz="2400">
                <a:solidFill>
                  <a:srgbClr val="000000"/>
                </a:solidFill>
                <a:latin typeface="Times New Roman"/>
              </a:rPr>
              <a:t>1. Processor:</a:t>
            </a:r>
            <a:endParaRPr/>
          </a:p>
          <a:p>
            <a:pPr>
              <a:lnSpc>
                <a:spcPct val="100000"/>
              </a:lnSpc>
            </a:pPr>
            <a:r>
              <a:rPr lang="en-IN" sz="2000">
                <a:solidFill>
                  <a:srgbClr val="1c3a8e"/>
                </a:solidFill>
                <a:latin typeface="Bookman Old Style"/>
              </a:rPr>
              <a:t>Processor has two essential units</a:t>
            </a:r>
            <a:endParaRPr/>
          </a:p>
          <a:p>
            <a:pPr algn="just">
              <a:lnSpc>
                <a:spcPct val="100000"/>
              </a:lnSpc>
              <a:buFont typeface="Wingdings" charset="2"/>
              <a:buChar char=""/>
            </a:pPr>
            <a:r>
              <a:rPr b="1" lang="en-IN" sz="2000">
                <a:solidFill>
                  <a:srgbClr val="1c3a8e"/>
                </a:solidFill>
                <a:latin typeface="Bookman Old Style"/>
              </a:rPr>
              <a:t>Program Flow and data path Control Unit </a:t>
            </a:r>
            <a:r>
              <a:rPr lang="en-IN" sz="2000">
                <a:solidFill>
                  <a:srgbClr val="1c3a8e"/>
                </a:solidFill>
                <a:latin typeface="Bookman Old Style"/>
              </a:rPr>
              <a:t>(CU) - includes a fetch unit for fetching instructions from the memory.</a:t>
            </a:r>
            <a:endParaRPr/>
          </a:p>
          <a:p>
            <a:pPr algn="just">
              <a:lnSpc>
                <a:spcPct val="100000"/>
              </a:lnSpc>
              <a:buFont typeface="Wingdings" charset="2"/>
              <a:buChar char=""/>
            </a:pPr>
            <a:r>
              <a:rPr b="1" lang="en-IN" sz="2000">
                <a:solidFill>
                  <a:srgbClr val="1c3a8e"/>
                </a:solidFill>
                <a:latin typeface="Bookman Old Style"/>
              </a:rPr>
              <a:t>Execution Unit </a:t>
            </a:r>
            <a:r>
              <a:rPr lang="en-IN" sz="2000">
                <a:solidFill>
                  <a:srgbClr val="1c3a8e"/>
                </a:solidFill>
                <a:latin typeface="Bookman Old Style"/>
              </a:rPr>
              <a:t>(EU) - includes circuits for arithmetic and logical unit (ALU), and for instructions for a program control task, data transfer instructions, halt, interrupt, or jump to another set of instructions or call to another routine or sleep or reset.</a:t>
            </a:r>
            <a:endParaRPr/>
          </a:p>
          <a:p>
            <a:pPr algn="just">
              <a:lnSpc>
                <a:spcPct val="100000"/>
              </a:lnSpc>
            </a:pPr>
            <a:r>
              <a:rPr lang="en-IN" sz="2000">
                <a:solidFill>
                  <a:srgbClr val="1c3a8e"/>
                </a:solidFill>
                <a:latin typeface="Bookman Old Style"/>
              </a:rPr>
              <a:t>Embedded System Processor can be </a:t>
            </a:r>
            <a:endParaRPr/>
          </a:p>
          <a:p>
            <a:pPr algn="just">
              <a:lnSpc>
                <a:spcPct val="100000"/>
              </a:lnSpc>
              <a:buFont typeface="Wingdings" charset="2"/>
              <a:buChar char=""/>
            </a:pPr>
            <a:r>
              <a:rPr lang="en-IN" sz="2000">
                <a:solidFill>
                  <a:srgbClr val="1c3a8e"/>
                </a:solidFill>
                <a:latin typeface="Bookman Old Style"/>
              </a:rPr>
              <a:t>General purpose microprocessor </a:t>
            </a:r>
            <a:endParaRPr/>
          </a:p>
          <a:p>
            <a:pPr lvl="1" algn="just">
              <a:lnSpc>
                <a:spcPct val="100000"/>
              </a:lnSpc>
              <a:buFont typeface="Courier New"/>
              <a:buChar char="o"/>
            </a:pPr>
            <a:r>
              <a:rPr lang="en-IN" sz="2000">
                <a:solidFill>
                  <a:srgbClr val="1c3a8e"/>
                </a:solidFill>
                <a:latin typeface="Bookman Old Style"/>
              </a:rPr>
              <a:t>Microprocessor - Intel 80x86, Sparc, or Motorola 68HCxxx.</a:t>
            </a:r>
            <a:endParaRPr/>
          </a:p>
          <a:p>
            <a:pPr lvl="1" algn="just">
              <a:lnSpc>
                <a:spcPct val="100000"/>
              </a:lnSpc>
              <a:buFont typeface="Courier New"/>
              <a:buChar char="o"/>
            </a:pPr>
            <a:r>
              <a:rPr lang="en-IN" sz="2000">
                <a:solidFill>
                  <a:srgbClr val="1c3a8e"/>
                </a:solidFill>
                <a:latin typeface="Bookman Old Style"/>
              </a:rPr>
              <a:t>Embedded general purpose processor - Intel Xscale for PDAs.</a:t>
            </a:r>
            <a:endParaRPr/>
          </a:p>
          <a:p>
            <a:pPr algn="just">
              <a:lnSpc>
                <a:spcPct val="100000"/>
              </a:lnSpc>
              <a:buFont typeface="Wingdings" charset="2"/>
              <a:buChar char=""/>
            </a:pPr>
            <a:r>
              <a:rPr lang="en-IN" sz="2000">
                <a:solidFill>
                  <a:srgbClr val="1c3a8e"/>
                </a:solidFill>
                <a:latin typeface="Bookman Old Style"/>
              </a:rPr>
              <a:t>Application Specific Instruction-Set Processor (ASIP) </a:t>
            </a:r>
            <a:endParaRPr/>
          </a:p>
          <a:p>
            <a:pPr lvl="1" algn="just">
              <a:lnSpc>
                <a:spcPct val="100000"/>
              </a:lnSpc>
              <a:buFont typeface="Courier New"/>
              <a:buChar char="o"/>
            </a:pPr>
            <a:r>
              <a:rPr lang="en-IN" sz="2000">
                <a:solidFill>
                  <a:srgbClr val="1c3a8e"/>
                </a:solidFill>
                <a:latin typeface="Bookman Old Style"/>
              </a:rPr>
              <a:t>Microcontroller - Intel MCS51, Philips 51XA, or Motorola 68HC11.</a:t>
            </a:r>
            <a:endParaRPr/>
          </a:p>
          <a:p>
            <a:pPr lvl="1" algn="just">
              <a:lnSpc>
                <a:spcPct val="100000"/>
              </a:lnSpc>
              <a:buFont typeface="Courier New"/>
              <a:buChar char="o"/>
            </a:pPr>
            <a:r>
              <a:rPr lang="en-IN" sz="2000">
                <a:solidFill>
                  <a:srgbClr val="1c3a8e"/>
                </a:solidFill>
                <a:latin typeface="Bookman Old Style"/>
              </a:rPr>
              <a:t>DSP or Media processor or Network processor or IO processor.</a:t>
            </a:r>
            <a:endParaRPr/>
          </a:p>
          <a:p>
            <a:pPr algn="just">
              <a:lnSpc>
                <a:spcPct val="100000"/>
              </a:lnSpc>
              <a:buFont typeface="Wingdings" charset="2"/>
              <a:buChar char=""/>
            </a:pPr>
            <a:r>
              <a:rPr lang="en-IN" sz="2000">
                <a:solidFill>
                  <a:srgbClr val="1c3a8e"/>
                </a:solidFill>
                <a:latin typeface="Bookman Old Style"/>
              </a:rPr>
              <a:t>Application Specific System Processor (ASSP)</a:t>
            </a:r>
            <a:endParaRPr/>
          </a:p>
          <a:p>
            <a:pPr lvl="1" algn="just">
              <a:lnSpc>
                <a:spcPct val="100000"/>
              </a:lnSpc>
              <a:buFont typeface="Courier New"/>
              <a:buChar char="o"/>
            </a:pPr>
            <a:r>
              <a:rPr lang="en-IN" sz="2000">
                <a:solidFill>
                  <a:srgbClr val="1c3a8e"/>
                </a:solidFill>
                <a:latin typeface="Bookman Old Style"/>
              </a:rPr>
              <a:t>Set top box processor or mpeg video-processor or mobile application processor.</a:t>
            </a:r>
            <a:endParaRPr/>
          </a:p>
        </p:txBody>
      </p:sp>
      <p:sp>
        <p:nvSpPr>
          <p:cNvPr id="312"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3"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14" name="CustomShape 2"/>
          <p:cNvSpPr/>
          <p:nvPr/>
        </p:nvSpPr>
        <p:spPr>
          <a:xfrm>
            <a:off x="457200" y="380880"/>
            <a:ext cx="8329680" cy="524376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Embedded Hardware Units and Devices…..</a:t>
            </a:r>
            <a:endParaRPr/>
          </a:p>
          <a:p>
            <a:pPr>
              <a:lnSpc>
                <a:spcPct val="100000"/>
              </a:lnSpc>
            </a:pPr>
            <a:r>
              <a:rPr b="1" lang="en-IN" sz="2400">
                <a:solidFill>
                  <a:srgbClr val="000000"/>
                </a:solidFill>
                <a:latin typeface="Times New Roman"/>
              </a:rPr>
              <a:t>2. Power Source:</a:t>
            </a:r>
            <a:endParaRPr/>
          </a:p>
          <a:p>
            <a:pPr algn="just">
              <a:lnSpc>
                <a:spcPct val="100000"/>
              </a:lnSpc>
              <a:buFont typeface="Wingdings" charset="2"/>
              <a:buChar char=""/>
            </a:pPr>
            <a:r>
              <a:rPr lang="en-IN" sz="2000">
                <a:solidFill>
                  <a:srgbClr val="1c3a8e"/>
                </a:solidFill>
                <a:latin typeface="Bookman Old Style"/>
              </a:rPr>
              <a:t>Most systems have a power supply of own. NICs and Graphic accelerators are do not have their own power supply and connect to processor power-supply lines.</a:t>
            </a:r>
            <a:endParaRPr/>
          </a:p>
          <a:p>
            <a:pPr algn="just">
              <a:lnSpc>
                <a:spcPct val="100000"/>
              </a:lnSpc>
              <a:buFont typeface="Wingdings" charset="2"/>
              <a:buChar char=""/>
            </a:pPr>
            <a:r>
              <a:rPr lang="en-IN" sz="2000">
                <a:solidFill>
                  <a:srgbClr val="1c3a8e"/>
                </a:solidFill>
                <a:latin typeface="Bookman Old Style"/>
              </a:rPr>
              <a:t>Operated Power ranges </a:t>
            </a:r>
            <a:endParaRPr/>
          </a:p>
          <a:p>
            <a:pPr lvl="1">
              <a:lnSpc>
                <a:spcPct val="100000"/>
              </a:lnSpc>
              <a:buFont typeface="Courier New"/>
              <a:buChar char="o"/>
            </a:pPr>
            <a:r>
              <a:rPr lang="en-IN" sz="2000">
                <a:solidFill>
                  <a:srgbClr val="1c3a8e"/>
                </a:solidFill>
                <a:latin typeface="Bookman Old Style"/>
              </a:rPr>
              <a:t>5V ±0.25V</a:t>
            </a:r>
            <a:endParaRPr/>
          </a:p>
          <a:p>
            <a:pPr lvl="1">
              <a:lnSpc>
                <a:spcPct val="100000"/>
              </a:lnSpc>
              <a:buFont typeface="Courier New"/>
              <a:buChar char="o"/>
            </a:pPr>
            <a:r>
              <a:rPr lang="en-IN" sz="2000">
                <a:solidFill>
                  <a:srgbClr val="1c3a8e"/>
                </a:solidFill>
                <a:latin typeface="Bookman Old Style"/>
              </a:rPr>
              <a:t>3.3V ±0.3V</a:t>
            </a:r>
            <a:endParaRPr/>
          </a:p>
          <a:p>
            <a:pPr lvl="1">
              <a:lnSpc>
                <a:spcPct val="100000"/>
              </a:lnSpc>
              <a:buFont typeface="Courier New"/>
              <a:buChar char="o"/>
            </a:pPr>
            <a:r>
              <a:rPr lang="en-IN" sz="2000">
                <a:solidFill>
                  <a:srgbClr val="1c3a8e"/>
                </a:solidFill>
                <a:latin typeface="Bookman Old Style"/>
              </a:rPr>
              <a:t>2V ±0.2V</a:t>
            </a:r>
            <a:endParaRPr/>
          </a:p>
          <a:p>
            <a:pPr lvl="1">
              <a:lnSpc>
                <a:spcPct val="100000"/>
              </a:lnSpc>
              <a:buFont typeface="Courier New"/>
              <a:buChar char="o"/>
            </a:pPr>
            <a:r>
              <a:rPr lang="en-IN" sz="2000">
                <a:solidFill>
                  <a:srgbClr val="1c3a8e"/>
                </a:solidFill>
                <a:latin typeface="Bookman Old Style"/>
              </a:rPr>
              <a:t>1.5V ±0.2V</a:t>
            </a:r>
            <a:endParaRPr/>
          </a:p>
          <a:p>
            <a:pPr algn="just">
              <a:lnSpc>
                <a:spcPct val="100000"/>
              </a:lnSpc>
              <a:buFont typeface="Wingdings" charset="2"/>
              <a:buChar char=""/>
            </a:pPr>
            <a:r>
              <a:rPr b="1" lang="en-IN" sz="2000">
                <a:solidFill>
                  <a:srgbClr val="7030a0"/>
                </a:solidFill>
                <a:latin typeface="Bookman Old Style"/>
              </a:rPr>
              <a:t>Charge pump </a:t>
            </a:r>
            <a:r>
              <a:rPr lang="en-IN" sz="2000">
                <a:solidFill>
                  <a:srgbClr val="1c3a8e"/>
                </a:solidFill>
                <a:latin typeface="Bookman Old Style"/>
              </a:rPr>
              <a:t>concept used in a system of little power needs, for examples, in the mouse or contact-less smart card.</a:t>
            </a:r>
            <a:endParaRPr/>
          </a:p>
          <a:p>
            <a:pPr lvl="1" algn="just">
              <a:lnSpc>
                <a:spcPct val="100000"/>
              </a:lnSpc>
              <a:buFont typeface="Courier New"/>
              <a:buChar char="o"/>
            </a:pPr>
            <a:r>
              <a:rPr lang="en-IN" sz="2000">
                <a:solidFill>
                  <a:srgbClr val="1c3a8e"/>
                </a:solidFill>
                <a:latin typeface="Bookman Old Style"/>
              </a:rPr>
              <a:t>charge pump consists of a diode in the series followed by a charging capacitor used to accumulate charge from bus signals. </a:t>
            </a:r>
            <a:endParaRPr/>
          </a:p>
        </p:txBody>
      </p:sp>
      <p:sp>
        <p:nvSpPr>
          <p:cNvPr id="315"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6"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17" name="CustomShape 2"/>
          <p:cNvSpPr/>
          <p:nvPr/>
        </p:nvSpPr>
        <p:spPr>
          <a:xfrm>
            <a:off x="380880" y="533520"/>
            <a:ext cx="8381520" cy="475524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Embedded Hardware Units and Devices…..</a:t>
            </a:r>
            <a:endParaRPr/>
          </a:p>
          <a:p>
            <a:pPr algn="just">
              <a:lnSpc>
                <a:spcPct val="100000"/>
              </a:lnSpc>
            </a:pPr>
            <a:endParaRPr/>
          </a:p>
          <a:p>
            <a:pPr>
              <a:lnSpc>
                <a:spcPct val="100000"/>
              </a:lnSpc>
            </a:pPr>
            <a:r>
              <a:rPr b="1" lang="en-IN" sz="2400">
                <a:solidFill>
                  <a:srgbClr val="000000"/>
                </a:solidFill>
                <a:latin typeface="Times New Roman"/>
              </a:rPr>
              <a:t>3. Clock Oscillator Circuit and Clocking Unit:</a:t>
            </a:r>
            <a:endParaRPr/>
          </a:p>
          <a:p>
            <a:pPr algn="just">
              <a:lnSpc>
                <a:spcPct val="100000"/>
              </a:lnSpc>
              <a:buFont typeface="Wingdings" charset="2"/>
              <a:buChar char=""/>
            </a:pPr>
            <a:r>
              <a:rPr lang="en-IN" sz="2000">
                <a:solidFill>
                  <a:srgbClr val="1c3a8e"/>
                </a:solidFill>
                <a:latin typeface="Bookman Old Style"/>
              </a:rPr>
              <a:t>The Clock controls the time for executing an instruction.</a:t>
            </a:r>
            <a:endParaRPr/>
          </a:p>
          <a:p>
            <a:pPr algn="just">
              <a:lnSpc>
                <a:spcPct val="100000"/>
              </a:lnSpc>
              <a:buFont typeface="Wingdings" charset="2"/>
              <a:buChar char=""/>
            </a:pPr>
            <a:r>
              <a:rPr lang="en-IN" sz="2000">
                <a:solidFill>
                  <a:srgbClr val="1c3a8e"/>
                </a:solidFill>
                <a:latin typeface="Bookman Old Style"/>
              </a:rPr>
              <a:t>The Clock is an important unit of a system. A processor needs a clock oscillator circuit. </a:t>
            </a:r>
            <a:endParaRPr/>
          </a:p>
          <a:p>
            <a:pPr algn="just">
              <a:lnSpc>
                <a:spcPct val="100000"/>
              </a:lnSpc>
              <a:buFont typeface="Wingdings" charset="2"/>
              <a:buChar char=""/>
            </a:pPr>
            <a:r>
              <a:rPr lang="en-IN" sz="2000">
                <a:solidFill>
                  <a:srgbClr val="1c3a8e"/>
                </a:solidFill>
                <a:latin typeface="Bookman Old Style"/>
              </a:rPr>
              <a:t>The clock controls the various clocking requirements of the CPU, of the system timers and the CPU machine cycles.</a:t>
            </a:r>
            <a:endParaRPr/>
          </a:p>
          <a:p>
            <a:pPr algn="just">
              <a:lnSpc>
                <a:spcPct val="100000"/>
              </a:lnSpc>
            </a:pPr>
            <a:endParaRPr/>
          </a:p>
          <a:p>
            <a:pPr>
              <a:lnSpc>
                <a:spcPct val="100000"/>
              </a:lnSpc>
            </a:pPr>
            <a:r>
              <a:rPr b="1" lang="en-IN" sz="2400">
                <a:solidFill>
                  <a:srgbClr val="000000"/>
                </a:solidFill>
                <a:latin typeface="Times New Roman"/>
              </a:rPr>
              <a:t>4. Reset Circuit:</a:t>
            </a:r>
            <a:endParaRPr/>
          </a:p>
          <a:p>
            <a:pPr algn="just">
              <a:lnSpc>
                <a:spcPct val="100000"/>
              </a:lnSpc>
              <a:buFont typeface="Wingdings" charset="2"/>
              <a:buChar char=""/>
            </a:pPr>
            <a:r>
              <a:rPr lang="en-IN" sz="2000">
                <a:solidFill>
                  <a:srgbClr val="1c3a8e"/>
                </a:solidFill>
                <a:latin typeface="Bookman Old Style"/>
              </a:rPr>
              <a:t>Reset on Power-up</a:t>
            </a:r>
            <a:endParaRPr/>
          </a:p>
          <a:p>
            <a:pPr algn="just">
              <a:lnSpc>
                <a:spcPct val="100000"/>
              </a:lnSpc>
              <a:buFont typeface="Wingdings" charset="2"/>
              <a:buChar char=""/>
            </a:pPr>
            <a:r>
              <a:rPr lang="en-IN" sz="2000">
                <a:solidFill>
                  <a:srgbClr val="1c3a8e"/>
                </a:solidFill>
                <a:latin typeface="Bookman Old Style"/>
              </a:rPr>
              <a:t>External and Internal Reset circuit</a:t>
            </a:r>
            <a:endParaRPr/>
          </a:p>
          <a:p>
            <a:pPr algn="just">
              <a:lnSpc>
                <a:spcPct val="100000"/>
              </a:lnSpc>
              <a:buFont typeface="Wingdings" charset="2"/>
              <a:buChar char=""/>
            </a:pPr>
            <a:r>
              <a:rPr lang="en-IN" sz="2000">
                <a:solidFill>
                  <a:srgbClr val="1c3a8e"/>
                </a:solidFill>
                <a:latin typeface="Bookman Old Style"/>
              </a:rPr>
              <a:t>Reset on Timeout of Watchdog timer.</a:t>
            </a:r>
            <a:endParaRPr/>
          </a:p>
        </p:txBody>
      </p:sp>
      <p:sp>
        <p:nvSpPr>
          <p:cNvPr id="318"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pic>
        <p:nvPicPr>
          <p:cNvPr id="319" name="Picture 2" descr=""/>
          <p:cNvPicPr/>
          <p:nvPr/>
        </p:nvPicPr>
        <p:blipFill>
          <a:blip r:embed="rId1"/>
          <a:stretch>
            <a:fillRect/>
          </a:stretch>
        </p:blipFill>
        <p:spPr>
          <a:xfrm>
            <a:off x="5562720" y="3934440"/>
            <a:ext cx="3458520" cy="2313360"/>
          </a:xfrm>
          <a:prstGeom prst="rect">
            <a:avLst/>
          </a:prstGeom>
          <a:ln>
            <a:noFill/>
          </a:ln>
        </p:spPr>
      </p:pic>
    </p:spTree>
  </p:cSld>
  <p:timing>
    <p:tnLst>
      <p:par>
        <p:cTn id="9" dur="indefinite" restart="never" nodeType="tmRoot">
          <p:childTnLst>
            <p:seq>
              <p:cTn id="10" dur="indefinite" nodeType="mainSeq">
                <p:childTnLst>
                  <p:par>
                    <p:cTn id="11" fill="hold">
                      <p:stCondLst>
                        <p:cond delay="indefinite"/>
                      </p:stCondLst>
                      <p:childTnLst>
                        <p:par>
                          <p:cTn id="12" fill="hold">
                            <p:stCondLst>
                              <p:cond delay="0"/>
                            </p:stCondLst>
                            <p:childTnLst>
                              <p:par>
                                <p:cTn id="13" nodeType="clickEffect" fill="hold" presetClass="entr" presetID="10">
                                  <p:stCondLst>
                                    <p:cond delay="0"/>
                                  </p:stCondLst>
                                  <p:childTnLst>
                                    <p:set>
                                      <p:cBhvr>
                                        <p:cTn id="14" dur="1" fill="hold">
                                          <p:stCondLst>
                                            <p:cond delay="0"/>
                                          </p:stCondLst>
                                        </p:cTn>
                                        <p:tgtEl>
                                          <p:spTgt spid="319"/>
                                        </p:tgtEl>
                                        <p:attrNameLst>
                                          <p:attrName>style.visibility</p:attrName>
                                        </p:attrNameLst>
                                      </p:cBhvr>
                                      <p:to>
                                        <p:strVal val="visible"/>
                                      </p:to>
                                    </p:set>
                                    <p:animEffect filter="fade" transition="in">
                                      <p:cBhvr additive="repl">
                                        <p:cTn id="15" dur="750"/>
                                        <p:tgtEl>
                                          <p:spTgt spid="3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0"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21" name="CustomShape 2"/>
          <p:cNvSpPr/>
          <p:nvPr/>
        </p:nvSpPr>
        <p:spPr>
          <a:xfrm>
            <a:off x="457200" y="457200"/>
            <a:ext cx="8329680" cy="515232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Embedded Hardware Units and Devices…..</a:t>
            </a:r>
            <a:endParaRPr/>
          </a:p>
          <a:p>
            <a:pPr algn="just">
              <a:lnSpc>
                <a:spcPct val="100000"/>
              </a:lnSpc>
            </a:pPr>
            <a:r>
              <a:rPr b="1" lang="en-IN" sz="2400">
                <a:solidFill>
                  <a:srgbClr val="000000"/>
                </a:solidFill>
                <a:latin typeface="Times New Roman"/>
              </a:rPr>
              <a:t>5. System timer and Real Time Clock (RTC):</a:t>
            </a:r>
            <a:endParaRPr/>
          </a:p>
          <a:p>
            <a:pPr algn="just">
              <a:lnSpc>
                <a:spcPct val="100000"/>
              </a:lnSpc>
              <a:buFont typeface="Wingdings" charset="2"/>
              <a:buChar char=""/>
            </a:pPr>
            <a:r>
              <a:rPr lang="en-IN" sz="2000">
                <a:solidFill>
                  <a:srgbClr val="1c3a8e"/>
                </a:solidFill>
                <a:latin typeface="Bookman Old Style"/>
              </a:rPr>
              <a:t>A timer circuit suitably configured as the </a:t>
            </a:r>
            <a:r>
              <a:rPr b="1" lang="en-IN" sz="2000">
                <a:solidFill>
                  <a:srgbClr val="1c3a8e"/>
                </a:solidFill>
                <a:latin typeface="Bookman Old Style"/>
              </a:rPr>
              <a:t>system-clock</a:t>
            </a:r>
            <a:r>
              <a:rPr lang="en-IN" sz="2000">
                <a:solidFill>
                  <a:srgbClr val="1c3a8e"/>
                </a:solidFill>
                <a:latin typeface="Bookman Old Style"/>
              </a:rPr>
              <a:t>, which ticks and generates system interrupts periodically.</a:t>
            </a:r>
            <a:endParaRPr/>
          </a:p>
          <a:p>
            <a:pPr algn="just">
              <a:lnSpc>
                <a:spcPct val="100000"/>
              </a:lnSpc>
              <a:buFont typeface="Wingdings" charset="2"/>
              <a:buChar char=""/>
            </a:pPr>
            <a:r>
              <a:rPr lang="en-IN" sz="2000">
                <a:solidFill>
                  <a:srgbClr val="1c3a8e"/>
                </a:solidFill>
                <a:latin typeface="Bookman Old Style"/>
              </a:rPr>
              <a:t>A timer circuit suitably configured as </a:t>
            </a:r>
            <a:r>
              <a:rPr b="1" lang="en-IN" sz="2000">
                <a:solidFill>
                  <a:srgbClr val="1c3a8e"/>
                </a:solidFill>
                <a:latin typeface="Bookman Old Style"/>
              </a:rPr>
              <a:t>real-time clock </a:t>
            </a:r>
            <a:r>
              <a:rPr lang="en-IN" sz="2000">
                <a:solidFill>
                  <a:srgbClr val="1c3a8e"/>
                </a:solidFill>
                <a:latin typeface="Bookman Old Style"/>
              </a:rPr>
              <a:t>(RTC). Used by schedulers, time and date of the system and for real-time programming. </a:t>
            </a:r>
            <a:endParaRPr/>
          </a:p>
          <a:p>
            <a:pPr algn="just">
              <a:lnSpc>
                <a:spcPct val="100000"/>
              </a:lnSpc>
            </a:pPr>
            <a:endParaRPr/>
          </a:p>
          <a:p>
            <a:pPr algn="just">
              <a:lnSpc>
                <a:spcPct val="100000"/>
              </a:lnSpc>
            </a:pPr>
            <a:r>
              <a:rPr b="1" lang="en-IN" sz="2400">
                <a:solidFill>
                  <a:srgbClr val="000000"/>
                </a:solidFill>
                <a:latin typeface="Times New Roman"/>
              </a:rPr>
              <a:t>6. Interrupt Handler:</a:t>
            </a:r>
            <a:endParaRPr/>
          </a:p>
          <a:p>
            <a:pPr algn="just">
              <a:lnSpc>
                <a:spcPct val="100000"/>
              </a:lnSpc>
              <a:buFont typeface="Wingdings" charset="2"/>
              <a:buChar char=""/>
            </a:pPr>
            <a:r>
              <a:rPr lang="en-IN" sz="2000">
                <a:solidFill>
                  <a:srgbClr val="1c3a8e"/>
                </a:solidFill>
                <a:latin typeface="Bookman Old Style"/>
              </a:rPr>
              <a:t>Interrupt Handling element for the external port interrupts, IO interrupts, timer and RTC interrupts, software interrupts and exceptions.</a:t>
            </a:r>
            <a:endParaRPr/>
          </a:p>
          <a:p>
            <a:pPr algn="just">
              <a:lnSpc>
                <a:spcPct val="100000"/>
              </a:lnSpc>
              <a:buFont typeface="Wingdings" charset="2"/>
              <a:buChar char=""/>
            </a:pPr>
            <a:r>
              <a:rPr lang="en-IN" sz="2000">
                <a:solidFill>
                  <a:srgbClr val="1c3a8e"/>
                </a:solidFill>
                <a:latin typeface="Bookman Old Style"/>
              </a:rPr>
              <a:t>System may prioritize the sources and service accordingly.</a:t>
            </a:r>
            <a:endParaRPr/>
          </a:p>
          <a:p>
            <a:pPr algn="just">
              <a:lnSpc>
                <a:spcPct val="100000"/>
              </a:lnSpc>
              <a:buFont typeface="Wingdings" charset="2"/>
              <a:buChar char=""/>
            </a:pPr>
            <a:r>
              <a:rPr lang="en-IN" sz="2000">
                <a:solidFill>
                  <a:srgbClr val="1c3a8e"/>
                </a:solidFill>
                <a:latin typeface="Bookman Old Style"/>
              </a:rPr>
              <a:t>Some sources are non-maskable.</a:t>
            </a:r>
            <a:endParaRPr/>
          </a:p>
        </p:txBody>
      </p:sp>
      <p:sp>
        <p:nvSpPr>
          <p:cNvPr id="322"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2" name="TextShape 1"/>
          <p:cNvSpPr txBox="1"/>
          <p:nvPr/>
        </p:nvSpPr>
        <p:spPr>
          <a:xfrm>
            <a:off x="2590920" y="122400"/>
            <a:ext cx="3961800" cy="563040"/>
          </a:xfrm>
          <a:prstGeom prst="rect">
            <a:avLst/>
          </a:prstGeom>
        </p:spPr>
        <p:txBody>
          <a:bodyPr anchor="ctr"/>
          <a:p>
            <a:pPr>
              <a:lnSpc>
                <a:spcPct val="100000"/>
              </a:lnSpc>
            </a:pPr>
            <a:r>
              <a:rPr b="1" lang="en-US" sz="3600">
                <a:solidFill>
                  <a:srgbClr val="ffffff"/>
                </a:solidFill>
                <a:latin typeface="Verdana"/>
              </a:rPr>
              <a:t>UNIT - I</a:t>
            </a:r>
            <a:endParaRPr/>
          </a:p>
        </p:txBody>
      </p:sp>
      <p:sp>
        <p:nvSpPr>
          <p:cNvPr id="193" name="CustomShape 2"/>
          <p:cNvSpPr/>
          <p:nvPr/>
        </p:nvSpPr>
        <p:spPr>
          <a:xfrm>
            <a:off x="228600" y="1143000"/>
            <a:ext cx="8915040" cy="4876560"/>
          </a:xfrm>
          <a:prstGeom prst="rect">
            <a:avLst/>
          </a:prstGeom>
          <a:noFill/>
          <a:ln w="9360">
            <a:noFill/>
          </a:ln>
        </p:spPr>
        <p:txBody>
          <a:bodyPr lIns="90000" rIns="90000" tIns="45000" bIns="45000"/>
          <a:p>
            <a:pPr algn="ctr">
              <a:lnSpc>
                <a:spcPct val="100000"/>
              </a:lnSpc>
            </a:pPr>
            <a:r>
              <a:rPr lang="en-IN" sz="2400" u="sng">
                <a:solidFill>
                  <a:srgbClr val="1c3a8e"/>
                </a:solidFill>
                <a:latin typeface="Copperplate Gothic Bold"/>
              </a:rPr>
              <a:t>Introduction to Embedded Systems</a:t>
            </a:r>
            <a:r>
              <a:rPr b="1" lang="en-IN" sz="2400">
                <a:solidFill>
                  <a:srgbClr val="000000"/>
                </a:solidFill>
                <a:latin typeface="Verdana"/>
              </a:rPr>
              <a:t>
</a:t>
            </a:r>
            <a:endParaRPr/>
          </a:p>
          <a:p>
            <a:pPr>
              <a:lnSpc>
                <a:spcPct val="100000"/>
              </a:lnSpc>
            </a:pPr>
            <a:endParaRPr/>
          </a:p>
        </p:txBody>
      </p:sp>
      <p:sp>
        <p:nvSpPr>
          <p:cNvPr id="194" name="CustomShape 3"/>
          <p:cNvSpPr/>
          <p:nvPr/>
        </p:nvSpPr>
        <p:spPr>
          <a:xfrm flipH="1" rot="16200000">
            <a:off x="-2017080" y="1910520"/>
            <a:ext cx="4032000" cy="3928680"/>
          </a:xfrm>
          <a:prstGeom prst="rect">
            <a:avLst/>
          </a:prstGeom>
          <a:gradFill>
            <a:gsLst>
              <a:gs pos="0">
                <a:srgbClr val="33cccc"/>
              </a:gs>
              <a:gs pos="100000">
                <a:srgbClr val="ffffff"/>
              </a:gs>
            </a:gsLst>
            <a:lin ang="0"/>
          </a:gradFill>
          <a:ln>
            <a:noFill/>
          </a:ln>
        </p:spPr>
      </p:sp>
      <p:sp>
        <p:nvSpPr>
          <p:cNvPr id="195" name="CustomShape 4"/>
          <p:cNvSpPr/>
          <p:nvPr/>
        </p:nvSpPr>
        <p:spPr>
          <a:xfrm>
            <a:off x="1668960" y="5366880"/>
            <a:ext cx="7467120" cy="507600"/>
          </a:xfrm>
          <a:prstGeom prst="roundRect">
            <a:avLst>
              <a:gd name="adj" fmla="val 50000"/>
            </a:avLst>
          </a:prstGeom>
          <a:noFill/>
          <a:ln w="28440">
            <a:solidFill>
              <a:srgbClr val="dddddd"/>
            </a:solidFill>
            <a:round/>
          </a:ln>
        </p:spPr>
        <p:txBody>
          <a:bodyPr wrap="none" lIns="90000" rIns="90000" tIns="45000" bIns="45000" anchor="ctr"/>
          <a:p>
            <a:pPr>
              <a:lnSpc>
                <a:spcPct val="100000"/>
              </a:lnSpc>
            </a:pPr>
            <a:r>
              <a:rPr b="1" lang="en-IN">
                <a:solidFill>
                  <a:srgbClr val="000000"/>
                </a:solidFill>
                <a:latin typeface="Times New Roman"/>
              </a:rPr>
              <a:t>Host and Target Machines Getting ES in to Target System</a:t>
            </a:r>
            <a:endParaRPr/>
          </a:p>
        </p:txBody>
      </p:sp>
      <p:sp>
        <p:nvSpPr>
          <p:cNvPr id="196" name="CustomShape 5"/>
          <p:cNvSpPr/>
          <p:nvPr/>
        </p:nvSpPr>
        <p:spPr>
          <a:xfrm>
            <a:off x="2133720" y="4592520"/>
            <a:ext cx="7009920" cy="512280"/>
          </a:xfrm>
          <a:prstGeom prst="roundRect">
            <a:avLst>
              <a:gd name="adj" fmla="val 50000"/>
            </a:avLst>
          </a:prstGeom>
          <a:noFill/>
          <a:ln w="28440">
            <a:solidFill>
              <a:srgbClr val="dddddd"/>
            </a:solidFill>
            <a:round/>
          </a:ln>
        </p:spPr>
        <p:txBody>
          <a:bodyPr wrap="none" lIns="90000" rIns="90000" tIns="45000" bIns="45000" anchor="ctr"/>
          <a:p>
            <a:pPr>
              <a:lnSpc>
                <a:spcPct val="100000"/>
              </a:lnSpc>
            </a:pPr>
            <a:r>
              <a:rPr b="1" lang="en-IN">
                <a:solidFill>
                  <a:srgbClr val="000000"/>
                </a:solidFill>
                <a:latin typeface="Times New Roman"/>
              </a:rPr>
              <a:t>Design Metrics in ES, Challenges in ES design</a:t>
            </a:r>
            <a:endParaRPr/>
          </a:p>
        </p:txBody>
      </p:sp>
      <p:sp>
        <p:nvSpPr>
          <p:cNvPr id="197" name="CustomShape 6"/>
          <p:cNvSpPr/>
          <p:nvPr/>
        </p:nvSpPr>
        <p:spPr>
          <a:xfrm>
            <a:off x="2286000" y="3630600"/>
            <a:ext cx="6857640" cy="533160"/>
          </a:xfrm>
          <a:prstGeom prst="roundRect">
            <a:avLst>
              <a:gd name="adj" fmla="val 50000"/>
            </a:avLst>
          </a:prstGeom>
          <a:noFill/>
          <a:ln w="28440">
            <a:solidFill>
              <a:srgbClr val="dddddd"/>
            </a:solidFill>
            <a:round/>
          </a:ln>
        </p:spPr>
        <p:txBody>
          <a:bodyPr wrap="none" lIns="90000" rIns="90000" tIns="45000" bIns="45000" anchor="ctr"/>
          <a:p>
            <a:pPr>
              <a:lnSpc>
                <a:spcPct val="100000"/>
              </a:lnSpc>
            </a:pPr>
            <a:r>
              <a:rPr b="1" lang="en-IN">
                <a:solidFill>
                  <a:srgbClr val="000000"/>
                </a:solidFill>
                <a:latin typeface="Times New Roman"/>
              </a:rPr>
              <a:t>Embedded Software</a:t>
            </a:r>
            <a:endParaRPr/>
          </a:p>
        </p:txBody>
      </p:sp>
      <p:sp>
        <p:nvSpPr>
          <p:cNvPr id="198" name="CustomShape 7"/>
          <p:cNvSpPr/>
          <p:nvPr/>
        </p:nvSpPr>
        <p:spPr>
          <a:xfrm>
            <a:off x="2133720" y="2676600"/>
            <a:ext cx="7009920" cy="553680"/>
          </a:xfrm>
          <a:prstGeom prst="roundRect">
            <a:avLst>
              <a:gd name="adj" fmla="val 50000"/>
            </a:avLst>
          </a:prstGeom>
          <a:noFill/>
          <a:ln w="28440">
            <a:solidFill>
              <a:srgbClr val="dddddd"/>
            </a:solidFill>
            <a:round/>
          </a:ln>
        </p:spPr>
        <p:txBody>
          <a:bodyPr wrap="none" lIns="90000" rIns="90000" tIns="45000" bIns="45000" anchor="ctr"/>
          <a:p>
            <a:pPr>
              <a:lnSpc>
                <a:spcPct val="100000"/>
              </a:lnSpc>
            </a:pPr>
            <a:r>
              <a:rPr b="1" lang="en-IN">
                <a:solidFill>
                  <a:srgbClr val="000000"/>
                </a:solidFill>
                <a:latin typeface="Times New Roman"/>
              </a:rPr>
              <a:t>Embedded Hardware Units and Devices</a:t>
            </a:r>
            <a:endParaRPr/>
          </a:p>
        </p:txBody>
      </p:sp>
      <p:sp>
        <p:nvSpPr>
          <p:cNvPr id="199" name="CustomShape 8"/>
          <p:cNvSpPr/>
          <p:nvPr/>
        </p:nvSpPr>
        <p:spPr>
          <a:xfrm>
            <a:off x="1676520" y="1776240"/>
            <a:ext cx="7467120" cy="542520"/>
          </a:xfrm>
          <a:prstGeom prst="roundRect">
            <a:avLst>
              <a:gd name="adj" fmla="val 50000"/>
            </a:avLst>
          </a:prstGeom>
          <a:noFill/>
          <a:ln w="28440">
            <a:solidFill>
              <a:srgbClr val="dddddd"/>
            </a:solidFill>
            <a:round/>
          </a:ln>
        </p:spPr>
        <p:txBody>
          <a:bodyPr wrap="none" lIns="90000" rIns="90000" tIns="45000" bIns="45000" anchor="ctr"/>
          <a:p>
            <a:pPr>
              <a:lnSpc>
                <a:spcPct val="100000"/>
              </a:lnSpc>
            </a:pPr>
            <a:r>
              <a:rPr b="1" lang="en-IN">
                <a:solidFill>
                  <a:srgbClr val="000000"/>
                </a:solidFill>
                <a:latin typeface="Times New Roman"/>
              </a:rPr>
              <a:t>Definition, Applications of Embedded Systems</a:t>
            </a:r>
            <a:endParaRPr/>
          </a:p>
        </p:txBody>
      </p:sp>
      <p:sp>
        <p:nvSpPr>
          <p:cNvPr id="200" name="CustomShape 9"/>
          <p:cNvSpPr/>
          <p:nvPr/>
        </p:nvSpPr>
        <p:spPr>
          <a:xfrm>
            <a:off x="1219320" y="1909800"/>
            <a:ext cx="380520" cy="380520"/>
          </a:xfrm>
          <a:prstGeom prst="ellipse">
            <a:avLst/>
          </a:prstGeom>
          <a:gradFill>
            <a:gsLst>
              <a:gs pos="0">
                <a:srgbClr val="767676"/>
              </a:gs>
              <a:gs pos="50000">
                <a:srgbClr val="ffffff"/>
              </a:gs>
              <a:gs pos="100000">
                <a:srgbClr val="767676"/>
              </a:gs>
            </a:gsLst>
            <a:lin ang="5400000"/>
          </a:gradFill>
          <a:ln w="57240">
            <a:noFill/>
          </a:ln>
        </p:spPr>
      </p:sp>
      <p:sp>
        <p:nvSpPr>
          <p:cNvPr id="201" name="CustomShape 10"/>
          <p:cNvSpPr/>
          <p:nvPr/>
        </p:nvSpPr>
        <p:spPr>
          <a:xfrm>
            <a:off x="1240920" y="1931400"/>
            <a:ext cx="336960" cy="336960"/>
          </a:xfrm>
          <a:prstGeom prst="ellipse">
            <a:avLst/>
          </a:prstGeom>
          <a:gradFill>
            <a:gsLst>
              <a:gs pos="0">
                <a:srgbClr val="a2a2a2"/>
              </a:gs>
              <a:gs pos="50000">
                <a:srgbClr val="ffffff"/>
              </a:gs>
              <a:gs pos="100000">
                <a:srgbClr val="a2a2a2"/>
              </a:gs>
            </a:gsLst>
            <a:lin ang="0"/>
          </a:gradFill>
          <a:ln w="9360">
            <a:noFill/>
          </a:ln>
        </p:spPr>
      </p:sp>
      <p:sp>
        <p:nvSpPr>
          <p:cNvPr id="202" name="CustomShape 11"/>
          <p:cNvSpPr/>
          <p:nvPr/>
        </p:nvSpPr>
        <p:spPr>
          <a:xfrm>
            <a:off x="1260360" y="1951200"/>
            <a:ext cx="298080" cy="298080"/>
          </a:xfrm>
          <a:prstGeom prst="ellipse">
            <a:avLst/>
          </a:prstGeom>
          <a:gradFill>
            <a:gsLst>
              <a:gs pos="0">
                <a:srgbClr val="ffffff"/>
              </a:gs>
              <a:gs pos="50000">
                <a:srgbClr val="33cccc"/>
              </a:gs>
              <a:gs pos="100000">
                <a:srgbClr val="ffffff"/>
              </a:gs>
            </a:gsLst>
            <a:lin ang="2700000"/>
          </a:gradFill>
          <a:ln>
            <a:noFill/>
          </a:ln>
        </p:spPr>
      </p:sp>
      <p:sp>
        <p:nvSpPr>
          <p:cNvPr id="203" name="CustomShape 12"/>
          <p:cNvSpPr/>
          <p:nvPr/>
        </p:nvSpPr>
        <p:spPr>
          <a:xfrm>
            <a:off x="1260720" y="1951200"/>
            <a:ext cx="297360" cy="297720"/>
          </a:xfrm>
          <a:prstGeom prst="ellipse">
            <a:avLst/>
          </a:prstGeom>
          <a:gradFill>
            <a:gsLst>
              <a:gs pos="0">
                <a:srgbClr val="000000"/>
              </a:gs>
              <a:gs pos="100000">
                <a:srgbClr val="ffcc00"/>
              </a:gs>
            </a:gsLst>
            <a:lin ang="2700000"/>
          </a:gradFill>
          <a:ln w="38160">
            <a:noFill/>
          </a:ln>
        </p:spPr>
      </p:sp>
      <p:sp>
        <p:nvSpPr>
          <p:cNvPr id="204" name="CustomShape 13"/>
          <p:cNvSpPr/>
          <p:nvPr/>
        </p:nvSpPr>
        <p:spPr>
          <a:xfrm>
            <a:off x="1279440" y="1970280"/>
            <a:ext cx="258480" cy="259920"/>
          </a:xfrm>
          <a:prstGeom prst="ellipse">
            <a:avLst/>
          </a:prstGeom>
          <a:gradFill>
            <a:gsLst>
              <a:gs pos="0">
                <a:srgbClr val="1b6e6e"/>
              </a:gs>
              <a:gs pos="50000">
                <a:srgbClr val="33cccc"/>
              </a:gs>
              <a:gs pos="100000">
                <a:srgbClr val="1b6e6e"/>
              </a:gs>
            </a:gsLst>
            <a:lin ang="18900000"/>
          </a:gradFill>
          <a:ln>
            <a:noFill/>
          </a:ln>
        </p:spPr>
      </p:sp>
      <p:sp>
        <p:nvSpPr>
          <p:cNvPr id="205" name="CustomShape 14"/>
          <p:cNvSpPr/>
          <p:nvPr/>
        </p:nvSpPr>
        <p:spPr>
          <a:xfrm>
            <a:off x="1280160" y="1971000"/>
            <a:ext cx="258120" cy="258840"/>
          </a:xfrm>
          <a:prstGeom prst="ellipse">
            <a:avLst/>
          </a:prstGeom>
          <a:gradFill>
            <a:gsLst>
              <a:gs pos="0">
                <a:srgbClr val="ffcc00"/>
              </a:gs>
              <a:gs pos="100000">
                <a:srgbClr val="7c6300"/>
              </a:gs>
            </a:gsLst>
            <a:lin ang="2700000"/>
          </a:gradFill>
          <a:ln w="38160">
            <a:noFill/>
          </a:ln>
        </p:spPr>
      </p:sp>
      <p:sp>
        <p:nvSpPr>
          <p:cNvPr id="206" name="CustomShape 15"/>
          <p:cNvSpPr/>
          <p:nvPr/>
        </p:nvSpPr>
        <p:spPr>
          <a:xfrm>
            <a:off x="1752480" y="2782800"/>
            <a:ext cx="380520" cy="380520"/>
          </a:xfrm>
          <a:prstGeom prst="ellipse">
            <a:avLst/>
          </a:prstGeom>
          <a:gradFill>
            <a:gsLst>
              <a:gs pos="0">
                <a:srgbClr val="767676"/>
              </a:gs>
              <a:gs pos="50000">
                <a:srgbClr val="ffffff"/>
              </a:gs>
              <a:gs pos="100000">
                <a:srgbClr val="767676"/>
              </a:gs>
            </a:gsLst>
            <a:lin ang="5400000"/>
          </a:gradFill>
          <a:ln w="57240">
            <a:noFill/>
          </a:ln>
        </p:spPr>
      </p:sp>
      <p:sp>
        <p:nvSpPr>
          <p:cNvPr id="207" name="CustomShape 16"/>
          <p:cNvSpPr/>
          <p:nvPr/>
        </p:nvSpPr>
        <p:spPr>
          <a:xfrm>
            <a:off x="1774440" y="2804400"/>
            <a:ext cx="336960" cy="336960"/>
          </a:xfrm>
          <a:prstGeom prst="ellipse">
            <a:avLst/>
          </a:prstGeom>
          <a:gradFill>
            <a:gsLst>
              <a:gs pos="0">
                <a:srgbClr val="a2a2a2"/>
              </a:gs>
              <a:gs pos="50000">
                <a:srgbClr val="ffffff"/>
              </a:gs>
              <a:gs pos="100000">
                <a:srgbClr val="a2a2a2"/>
              </a:gs>
            </a:gsLst>
            <a:lin ang="0"/>
          </a:gradFill>
          <a:ln w="9360">
            <a:noFill/>
          </a:ln>
        </p:spPr>
      </p:sp>
      <p:sp>
        <p:nvSpPr>
          <p:cNvPr id="208" name="CustomShape 17"/>
          <p:cNvSpPr/>
          <p:nvPr/>
        </p:nvSpPr>
        <p:spPr>
          <a:xfrm>
            <a:off x="1793880" y="2824200"/>
            <a:ext cx="298080" cy="298080"/>
          </a:xfrm>
          <a:prstGeom prst="ellipse">
            <a:avLst/>
          </a:prstGeom>
          <a:gradFill>
            <a:gsLst>
              <a:gs pos="0">
                <a:srgbClr val="ffffff"/>
              </a:gs>
              <a:gs pos="50000">
                <a:srgbClr val="33cccc"/>
              </a:gs>
              <a:gs pos="100000">
                <a:srgbClr val="ffffff"/>
              </a:gs>
            </a:gsLst>
            <a:lin ang="2700000"/>
          </a:gradFill>
          <a:ln>
            <a:noFill/>
          </a:ln>
        </p:spPr>
      </p:sp>
      <p:sp>
        <p:nvSpPr>
          <p:cNvPr id="209" name="CustomShape 18"/>
          <p:cNvSpPr/>
          <p:nvPr/>
        </p:nvSpPr>
        <p:spPr>
          <a:xfrm>
            <a:off x="1794240" y="2824560"/>
            <a:ext cx="297360" cy="297720"/>
          </a:xfrm>
          <a:prstGeom prst="ellipse">
            <a:avLst/>
          </a:prstGeom>
          <a:gradFill>
            <a:gsLst>
              <a:gs pos="0">
                <a:srgbClr val="000000"/>
              </a:gs>
              <a:gs pos="100000">
                <a:srgbClr val="48be67"/>
              </a:gs>
            </a:gsLst>
            <a:lin ang="2700000"/>
          </a:gradFill>
          <a:ln w="38160">
            <a:noFill/>
          </a:ln>
        </p:spPr>
      </p:sp>
      <p:sp>
        <p:nvSpPr>
          <p:cNvPr id="210" name="CustomShape 19"/>
          <p:cNvSpPr/>
          <p:nvPr/>
        </p:nvSpPr>
        <p:spPr>
          <a:xfrm>
            <a:off x="1812960" y="2843280"/>
            <a:ext cx="258480" cy="259920"/>
          </a:xfrm>
          <a:prstGeom prst="ellipse">
            <a:avLst/>
          </a:prstGeom>
          <a:gradFill>
            <a:gsLst>
              <a:gs pos="0">
                <a:srgbClr val="1b6e6e"/>
              </a:gs>
              <a:gs pos="50000">
                <a:srgbClr val="33cccc"/>
              </a:gs>
              <a:gs pos="100000">
                <a:srgbClr val="1b6e6e"/>
              </a:gs>
            </a:gsLst>
            <a:lin ang="18900000"/>
          </a:gradFill>
          <a:ln>
            <a:noFill/>
          </a:ln>
        </p:spPr>
      </p:sp>
      <p:sp>
        <p:nvSpPr>
          <p:cNvPr id="211" name="CustomShape 20"/>
          <p:cNvSpPr/>
          <p:nvPr/>
        </p:nvSpPr>
        <p:spPr>
          <a:xfrm>
            <a:off x="1813680" y="2844000"/>
            <a:ext cx="258120" cy="258840"/>
          </a:xfrm>
          <a:prstGeom prst="ellipse">
            <a:avLst/>
          </a:prstGeom>
          <a:gradFill>
            <a:gsLst>
              <a:gs pos="0">
                <a:srgbClr val="48be67"/>
              </a:gs>
              <a:gs pos="100000">
                <a:srgbClr val="235c32"/>
              </a:gs>
            </a:gsLst>
            <a:lin ang="2700000"/>
          </a:gradFill>
          <a:ln w="38160">
            <a:noFill/>
          </a:ln>
        </p:spPr>
      </p:sp>
      <p:sp>
        <p:nvSpPr>
          <p:cNvPr id="212" name="CustomShape 21"/>
          <p:cNvSpPr/>
          <p:nvPr/>
        </p:nvSpPr>
        <p:spPr>
          <a:xfrm>
            <a:off x="1905120" y="3687840"/>
            <a:ext cx="380520" cy="380520"/>
          </a:xfrm>
          <a:prstGeom prst="ellipse">
            <a:avLst/>
          </a:prstGeom>
          <a:gradFill>
            <a:gsLst>
              <a:gs pos="0">
                <a:srgbClr val="767676"/>
              </a:gs>
              <a:gs pos="50000">
                <a:srgbClr val="ffffff"/>
              </a:gs>
              <a:gs pos="100000">
                <a:srgbClr val="767676"/>
              </a:gs>
            </a:gsLst>
            <a:lin ang="5400000"/>
          </a:gradFill>
          <a:ln w="57240">
            <a:noFill/>
          </a:ln>
        </p:spPr>
      </p:sp>
      <p:sp>
        <p:nvSpPr>
          <p:cNvPr id="213" name="CustomShape 22"/>
          <p:cNvSpPr/>
          <p:nvPr/>
        </p:nvSpPr>
        <p:spPr>
          <a:xfrm>
            <a:off x="1926720" y="3709080"/>
            <a:ext cx="336960" cy="336960"/>
          </a:xfrm>
          <a:prstGeom prst="ellipse">
            <a:avLst/>
          </a:prstGeom>
          <a:gradFill>
            <a:gsLst>
              <a:gs pos="0">
                <a:srgbClr val="a2a2a2"/>
              </a:gs>
              <a:gs pos="50000">
                <a:srgbClr val="ffffff"/>
              </a:gs>
              <a:gs pos="100000">
                <a:srgbClr val="a2a2a2"/>
              </a:gs>
            </a:gsLst>
            <a:lin ang="0"/>
          </a:gradFill>
          <a:ln w="9360">
            <a:noFill/>
          </a:ln>
        </p:spPr>
      </p:sp>
      <p:sp>
        <p:nvSpPr>
          <p:cNvPr id="214" name="CustomShape 23"/>
          <p:cNvSpPr/>
          <p:nvPr/>
        </p:nvSpPr>
        <p:spPr>
          <a:xfrm>
            <a:off x="1946160" y="3728880"/>
            <a:ext cx="298080" cy="298080"/>
          </a:xfrm>
          <a:prstGeom prst="ellipse">
            <a:avLst/>
          </a:prstGeom>
          <a:gradFill>
            <a:gsLst>
              <a:gs pos="0">
                <a:srgbClr val="ffffff"/>
              </a:gs>
              <a:gs pos="50000">
                <a:srgbClr val="33cccc"/>
              </a:gs>
              <a:gs pos="100000">
                <a:srgbClr val="ffffff"/>
              </a:gs>
            </a:gsLst>
            <a:lin ang="2700000"/>
          </a:gradFill>
          <a:ln>
            <a:noFill/>
          </a:ln>
        </p:spPr>
      </p:sp>
      <p:sp>
        <p:nvSpPr>
          <p:cNvPr id="215" name="CustomShape 24"/>
          <p:cNvSpPr/>
          <p:nvPr/>
        </p:nvSpPr>
        <p:spPr>
          <a:xfrm>
            <a:off x="1946520" y="3729240"/>
            <a:ext cx="297360" cy="297720"/>
          </a:xfrm>
          <a:prstGeom prst="ellipse">
            <a:avLst/>
          </a:prstGeom>
          <a:gradFill>
            <a:gsLst>
              <a:gs pos="0">
                <a:srgbClr val="21b3e1"/>
              </a:gs>
              <a:gs pos="100000">
                <a:srgbClr val="0f5368"/>
              </a:gs>
            </a:gsLst>
            <a:lin ang="5400000"/>
          </a:gradFill>
          <a:ln w="38160">
            <a:noFill/>
          </a:ln>
        </p:spPr>
      </p:sp>
      <p:sp>
        <p:nvSpPr>
          <p:cNvPr id="216" name="CustomShape 25"/>
          <p:cNvSpPr/>
          <p:nvPr/>
        </p:nvSpPr>
        <p:spPr>
          <a:xfrm>
            <a:off x="1965240" y="3748320"/>
            <a:ext cx="258480" cy="259920"/>
          </a:xfrm>
          <a:prstGeom prst="ellipse">
            <a:avLst/>
          </a:prstGeom>
          <a:gradFill>
            <a:gsLst>
              <a:gs pos="0">
                <a:srgbClr val="1b6e6e"/>
              </a:gs>
              <a:gs pos="50000">
                <a:srgbClr val="33cccc"/>
              </a:gs>
              <a:gs pos="100000">
                <a:srgbClr val="1b6e6e"/>
              </a:gs>
            </a:gsLst>
            <a:lin ang="18900000"/>
          </a:gradFill>
          <a:ln>
            <a:noFill/>
          </a:ln>
        </p:spPr>
      </p:sp>
      <p:sp>
        <p:nvSpPr>
          <p:cNvPr id="217" name="CustomShape 26"/>
          <p:cNvSpPr/>
          <p:nvPr/>
        </p:nvSpPr>
        <p:spPr>
          <a:xfrm>
            <a:off x="1965960" y="3749040"/>
            <a:ext cx="258120" cy="258840"/>
          </a:xfrm>
          <a:prstGeom prst="ellipse">
            <a:avLst/>
          </a:prstGeom>
          <a:gradFill>
            <a:gsLst>
              <a:gs pos="0">
                <a:srgbClr val="21b3e1"/>
              </a:gs>
              <a:gs pos="100000">
                <a:srgbClr val="10576d"/>
              </a:gs>
            </a:gsLst>
            <a:lin ang="2700000"/>
          </a:gradFill>
          <a:ln w="38160">
            <a:noFill/>
          </a:ln>
        </p:spPr>
      </p:sp>
      <p:sp>
        <p:nvSpPr>
          <p:cNvPr id="218" name="CustomShape 27"/>
          <p:cNvSpPr/>
          <p:nvPr/>
        </p:nvSpPr>
        <p:spPr>
          <a:xfrm>
            <a:off x="1752480" y="4584600"/>
            <a:ext cx="380520" cy="380520"/>
          </a:xfrm>
          <a:prstGeom prst="ellipse">
            <a:avLst/>
          </a:prstGeom>
          <a:gradFill>
            <a:gsLst>
              <a:gs pos="0">
                <a:srgbClr val="767676"/>
              </a:gs>
              <a:gs pos="50000">
                <a:srgbClr val="ffffff"/>
              </a:gs>
              <a:gs pos="100000">
                <a:srgbClr val="767676"/>
              </a:gs>
            </a:gsLst>
            <a:lin ang="5400000"/>
          </a:gradFill>
          <a:ln w="57240">
            <a:noFill/>
          </a:ln>
        </p:spPr>
      </p:sp>
      <p:sp>
        <p:nvSpPr>
          <p:cNvPr id="219" name="CustomShape 28"/>
          <p:cNvSpPr/>
          <p:nvPr/>
        </p:nvSpPr>
        <p:spPr>
          <a:xfrm>
            <a:off x="1774440" y="4606200"/>
            <a:ext cx="336960" cy="336960"/>
          </a:xfrm>
          <a:prstGeom prst="ellipse">
            <a:avLst/>
          </a:prstGeom>
          <a:gradFill>
            <a:gsLst>
              <a:gs pos="0">
                <a:srgbClr val="a2a2a2"/>
              </a:gs>
              <a:gs pos="50000">
                <a:srgbClr val="ffffff"/>
              </a:gs>
              <a:gs pos="100000">
                <a:srgbClr val="a2a2a2"/>
              </a:gs>
            </a:gsLst>
            <a:lin ang="0"/>
          </a:gradFill>
          <a:ln w="9360">
            <a:noFill/>
          </a:ln>
        </p:spPr>
      </p:sp>
      <p:sp>
        <p:nvSpPr>
          <p:cNvPr id="220" name="CustomShape 29"/>
          <p:cNvSpPr/>
          <p:nvPr/>
        </p:nvSpPr>
        <p:spPr>
          <a:xfrm>
            <a:off x="1793880" y="4626000"/>
            <a:ext cx="298080" cy="298080"/>
          </a:xfrm>
          <a:prstGeom prst="ellipse">
            <a:avLst/>
          </a:prstGeom>
          <a:gradFill>
            <a:gsLst>
              <a:gs pos="0">
                <a:srgbClr val="ffffff"/>
              </a:gs>
              <a:gs pos="50000">
                <a:srgbClr val="33cccc"/>
              </a:gs>
              <a:gs pos="100000">
                <a:srgbClr val="ffffff"/>
              </a:gs>
            </a:gsLst>
            <a:lin ang="2700000"/>
          </a:gradFill>
          <a:ln>
            <a:noFill/>
          </a:ln>
        </p:spPr>
      </p:sp>
      <p:sp>
        <p:nvSpPr>
          <p:cNvPr id="221" name="CustomShape 30"/>
          <p:cNvSpPr/>
          <p:nvPr/>
        </p:nvSpPr>
        <p:spPr>
          <a:xfrm>
            <a:off x="1794240" y="4626360"/>
            <a:ext cx="297360" cy="297720"/>
          </a:xfrm>
          <a:prstGeom prst="ellipse">
            <a:avLst/>
          </a:prstGeom>
          <a:gradFill>
            <a:gsLst>
              <a:gs pos="0">
                <a:srgbClr val="000000"/>
              </a:gs>
              <a:gs pos="100000">
                <a:srgbClr val="8d67e1"/>
              </a:gs>
            </a:gsLst>
            <a:lin ang="2700000"/>
          </a:gradFill>
          <a:ln w="38160">
            <a:noFill/>
          </a:ln>
        </p:spPr>
      </p:sp>
      <p:sp>
        <p:nvSpPr>
          <p:cNvPr id="222" name="CustomShape 31"/>
          <p:cNvSpPr/>
          <p:nvPr/>
        </p:nvSpPr>
        <p:spPr>
          <a:xfrm>
            <a:off x="1812960" y="4645080"/>
            <a:ext cx="258480" cy="259920"/>
          </a:xfrm>
          <a:prstGeom prst="ellipse">
            <a:avLst/>
          </a:prstGeom>
          <a:gradFill>
            <a:gsLst>
              <a:gs pos="0">
                <a:srgbClr val="1b6e6e"/>
              </a:gs>
              <a:gs pos="50000">
                <a:srgbClr val="33cccc"/>
              </a:gs>
              <a:gs pos="100000">
                <a:srgbClr val="1b6e6e"/>
              </a:gs>
            </a:gsLst>
            <a:lin ang="18900000"/>
          </a:gradFill>
          <a:ln>
            <a:noFill/>
          </a:ln>
        </p:spPr>
      </p:sp>
      <p:sp>
        <p:nvSpPr>
          <p:cNvPr id="223" name="CustomShape 32"/>
          <p:cNvSpPr/>
          <p:nvPr/>
        </p:nvSpPr>
        <p:spPr>
          <a:xfrm>
            <a:off x="1813680" y="4645800"/>
            <a:ext cx="258120" cy="258840"/>
          </a:xfrm>
          <a:prstGeom prst="ellipse">
            <a:avLst/>
          </a:prstGeom>
          <a:gradFill>
            <a:gsLst>
              <a:gs pos="0">
                <a:srgbClr val="8d67e1"/>
              </a:gs>
              <a:gs pos="100000">
                <a:srgbClr val="45326d"/>
              </a:gs>
            </a:gsLst>
            <a:lin ang="2700000"/>
          </a:gradFill>
          <a:ln w="38160">
            <a:noFill/>
          </a:ln>
        </p:spPr>
      </p:sp>
      <p:sp>
        <p:nvSpPr>
          <p:cNvPr id="224" name="CustomShape 33"/>
          <p:cNvSpPr/>
          <p:nvPr/>
        </p:nvSpPr>
        <p:spPr>
          <a:xfrm>
            <a:off x="1295280" y="5376960"/>
            <a:ext cx="355320" cy="380520"/>
          </a:xfrm>
          <a:prstGeom prst="ellipse">
            <a:avLst/>
          </a:prstGeom>
          <a:gradFill>
            <a:gsLst>
              <a:gs pos="0">
                <a:srgbClr val="767676"/>
              </a:gs>
              <a:gs pos="50000">
                <a:srgbClr val="ffffff"/>
              </a:gs>
              <a:gs pos="100000">
                <a:srgbClr val="767676"/>
              </a:gs>
            </a:gsLst>
            <a:lin ang="5400000"/>
          </a:gradFill>
          <a:ln w="57240">
            <a:noFill/>
          </a:ln>
        </p:spPr>
      </p:sp>
      <p:sp>
        <p:nvSpPr>
          <p:cNvPr id="225" name="CustomShape 34"/>
          <p:cNvSpPr/>
          <p:nvPr/>
        </p:nvSpPr>
        <p:spPr>
          <a:xfrm>
            <a:off x="1315800" y="5398200"/>
            <a:ext cx="314640" cy="336960"/>
          </a:xfrm>
          <a:prstGeom prst="ellipse">
            <a:avLst/>
          </a:prstGeom>
          <a:gradFill>
            <a:gsLst>
              <a:gs pos="0">
                <a:srgbClr val="a2a2a2"/>
              </a:gs>
              <a:gs pos="50000">
                <a:srgbClr val="ffffff"/>
              </a:gs>
              <a:gs pos="100000">
                <a:srgbClr val="a2a2a2"/>
              </a:gs>
            </a:gsLst>
            <a:lin ang="0"/>
          </a:gradFill>
          <a:ln w="9360">
            <a:noFill/>
          </a:ln>
        </p:spPr>
      </p:sp>
      <p:sp>
        <p:nvSpPr>
          <p:cNvPr id="226" name="CustomShape 35"/>
          <p:cNvSpPr/>
          <p:nvPr/>
        </p:nvSpPr>
        <p:spPr>
          <a:xfrm>
            <a:off x="1333440" y="5418000"/>
            <a:ext cx="277560" cy="298080"/>
          </a:xfrm>
          <a:prstGeom prst="ellipse">
            <a:avLst/>
          </a:prstGeom>
          <a:gradFill>
            <a:gsLst>
              <a:gs pos="0">
                <a:srgbClr val="ffffff"/>
              </a:gs>
              <a:gs pos="50000">
                <a:srgbClr val="33cccc"/>
              </a:gs>
              <a:gs pos="100000">
                <a:srgbClr val="ffffff"/>
              </a:gs>
            </a:gsLst>
            <a:lin ang="2700000"/>
          </a:gradFill>
          <a:ln>
            <a:noFill/>
          </a:ln>
        </p:spPr>
      </p:sp>
      <p:sp>
        <p:nvSpPr>
          <p:cNvPr id="227" name="CustomShape 36"/>
          <p:cNvSpPr/>
          <p:nvPr/>
        </p:nvSpPr>
        <p:spPr>
          <a:xfrm>
            <a:off x="1334160" y="5418360"/>
            <a:ext cx="277560" cy="297720"/>
          </a:xfrm>
          <a:prstGeom prst="ellipse">
            <a:avLst/>
          </a:prstGeom>
          <a:gradFill>
            <a:gsLst>
              <a:gs pos="0">
                <a:srgbClr val="000000"/>
              </a:gs>
              <a:gs pos="100000">
                <a:srgbClr val="e35e23"/>
              </a:gs>
            </a:gsLst>
            <a:lin ang="2700000"/>
          </a:gradFill>
          <a:ln w="38160">
            <a:noFill/>
          </a:ln>
        </p:spPr>
      </p:sp>
      <p:sp>
        <p:nvSpPr>
          <p:cNvPr id="228" name="CustomShape 37"/>
          <p:cNvSpPr/>
          <p:nvPr/>
        </p:nvSpPr>
        <p:spPr>
          <a:xfrm>
            <a:off x="1352520" y="5437080"/>
            <a:ext cx="240840" cy="259920"/>
          </a:xfrm>
          <a:prstGeom prst="ellipse">
            <a:avLst/>
          </a:prstGeom>
          <a:gradFill>
            <a:gsLst>
              <a:gs pos="0">
                <a:srgbClr val="1b6e6e"/>
              </a:gs>
              <a:gs pos="50000">
                <a:srgbClr val="33cccc"/>
              </a:gs>
              <a:gs pos="100000">
                <a:srgbClr val="1b6e6e"/>
              </a:gs>
            </a:gsLst>
            <a:lin ang="18900000"/>
          </a:gradFill>
          <a:ln>
            <a:noFill/>
          </a:ln>
        </p:spPr>
      </p:sp>
      <p:sp>
        <p:nvSpPr>
          <p:cNvPr id="229" name="CustomShape 38"/>
          <p:cNvSpPr/>
          <p:nvPr/>
        </p:nvSpPr>
        <p:spPr>
          <a:xfrm>
            <a:off x="1352520" y="5437800"/>
            <a:ext cx="240840" cy="258840"/>
          </a:xfrm>
          <a:prstGeom prst="ellipse">
            <a:avLst/>
          </a:prstGeom>
          <a:gradFill>
            <a:gsLst>
              <a:gs pos="0">
                <a:srgbClr val="e35e23"/>
              </a:gs>
              <a:gs pos="100000">
                <a:srgbClr val="6e2e11"/>
              </a:gs>
            </a:gsLst>
            <a:lin ang="2700000"/>
          </a:gradFill>
          <a:ln w="38160">
            <a:noFill/>
          </a:ln>
        </p:spPr>
      </p:sp>
      <p:pic>
        <p:nvPicPr>
          <p:cNvPr id="230" name="Picture 47" descr=""/>
          <p:cNvPicPr/>
          <p:nvPr/>
        </p:nvPicPr>
        <p:blipFill>
          <a:blip r:embed="rId1"/>
          <a:stretch>
            <a:fillRect/>
          </a:stretch>
        </p:blipFill>
        <p:spPr>
          <a:xfrm>
            <a:off x="6553080" y="0"/>
            <a:ext cx="2590560" cy="813600"/>
          </a:xfrm>
          <a:prstGeom prst="rect">
            <a:avLst/>
          </a:prstGeom>
          <a:ln w="9360">
            <a:noFill/>
          </a:ln>
        </p:spPr>
      </p:pic>
      <p:sp>
        <p:nvSpPr>
          <p:cNvPr id="231" name="CustomShape 39"/>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pic>
        <p:nvPicPr>
          <p:cNvPr id="232" name="Picture 49" descr=""/>
          <p:cNvPicPr/>
          <p:nvPr/>
        </p:nvPicPr>
        <p:blipFill>
          <a:blip r:embed="rId2"/>
          <a:stretch>
            <a:fillRect/>
          </a:stretch>
        </p:blipFill>
        <p:spPr>
          <a:xfrm>
            <a:off x="0" y="-15840"/>
            <a:ext cx="2590560" cy="813600"/>
          </a:xfrm>
          <a:prstGeom prst="rect">
            <a:avLst/>
          </a:prstGeom>
          <a:ln w="9360">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3"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24" name="CustomShape 2"/>
          <p:cNvSpPr/>
          <p:nvPr/>
        </p:nvSpPr>
        <p:spPr>
          <a:xfrm>
            <a:off x="432720" y="172080"/>
            <a:ext cx="8482320" cy="603396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Embedded Hardware Units and Devices…..</a:t>
            </a:r>
            <a:endParaRPr/>
          </a:p>
          <a:p>
            <a:pPr algn="just">
              <a:lnSpc>
                <a:spcPct val="100000"/>
              </a:lnSpc>
            </a:pPr>
            <a:r>
              <a:rPr b="1" lang="en-IN" sz="2400">
                <a:solidFill>
                  <a:srgbClr val="000000"/>
                </a:solidFill>
                <a:latin typeface="Times New Roman"/>
              </a:rPr>
              <a:t>7. Memory:</a:t>
            </a:r>
            <a:endParaRPr/>
          </a:p>
          <a:p>
            <a:pPr algn="just">
              <a:lnSpc>
                <a:spcPct val="100000"/>
              </a:lnSpc>
            </a:pPr>
            <a:r>
              <a:rPr lang="en-IN" sz="2400">
                <a:solidFill>
                  <a:srgbClr val="1c3a8e"/>
                </a:solidFill>
                <a:latin typeface="Bookman Old Style"/>
              </a:rPr>
              <a:t>In a system, there are various types of memories. They are as follows:</a:t>
            </a:r>
            <a:endParaRPr/>
          </a:p>
          <a:p>
            <a:pPr algn="just">
              <a:lnSpc>
                <a:spcPct val="100000"/>
              </a:lnSpc>
              <a:buFont typeface="Wingdings" charset="2"/>
              <a:buChar char=""/>
            </a:pPr>
            <a:r>
              <a:rPr lang="en-IN" sz="2400">
                <a:solidFill>
                  <a:srgbClr val="1c3a8e"/>
                </a:solidFill>
                <a:latin typeface="Bookman Old Style"/>
              </a:rPr>
              <a:t>Internal RAM of 256 or 512 bytes for registers, temporary data stack.</a:t>
            </a:r>
            <a:endParaRPr/>
          </a:p>
          <a:p>
            <a:pPr algn="just">
              <a:lnSpc>
                <a:spcPct val="100000"/>
              </a:lnSpc>
              <a:buFont typeface="Wingdings" charset="2"/>
              <a:buChar char=""/>
            </a:pPr>
            <a:r>
              <a:rPr lang="en-IN" sz="2400">
                <a:solidFill>
                  <a:srgbClr val="1c3a8e"/>
                </a:solidFill>
                <a:latin typeface="Bookman Old Style"/>
              </a:rPr>
              <a:t>Internal ROM/PROM/EEPROM for about 4 KB to 16 KB of program.</a:t>
            </a:r>
            <a:endParaRPr/>
          </a:p>
          <a:p>
            <a:pPr algn="just">
              <a:lnSpc>
                <a:spcPct val="100000"/>
              </a:lnSpc>
              <a:buFont typeface="Wingdings" charset="2"/>
              <a:buChar char=""/>
            </a:pPr>
            <a:r>
              <a:rPr lang="en-IN" sz="2400">
                <a:solidFill>
                  <a:srgbClr val="1c3a8e"/>
                </a:solidFill>
                <a:latin typeface="Bookman Old Style"/>
              </a:rPr>
              <a:t>External RAM for the temporary data and stack or Internal caches.</a:t>
            </a:r>
            <a:endParaRPr/>
          </a:p>
          <a:p>
            <a:pPr algn="just">
              <a:lnSpc>
                <a:spcPct val="100000"/>
              </a:lnSpc>
              <a:buFont typeface="Wingdings" charset="2"/>
              <a:buChar char=""/>
            </a:pPr>
            <a:r>
              <a:rPr lang="en-IN" sz="2400">
                <a:solidFill>
                  <a:srgbClr val="1c3a8e"/>
                </a:solidFill>
                <a:latin typeface="Bookman Old Style"/>
              </a:rPr>
              <a:t>Internal flash.</a:t>
            </a:r>
            <a:endParaRPr/>
          </a:p>
          <a:p>
            <a:pPr algn="just">
              <a:lnSpc>
                <a:spcPct val="100000"/>
              </a:lnSpc>
              <a:buFont typeface="Wingdings" charset="2"/>
              <a:buChar char=""/>
            </a:pPr>
            <a:r>
              <a:rPr lang="en-IN" sz="2400">
                <a:solidFill>
                  <a:srgbClr val="1c3a8e"/>
                </a:solidFill>
                <a:latin typeface="Bookman Old Style"/>
              </a:rPr>
              <a:t>Memory sticks.</a:t>
            </a:r>
            <a:endParaRPr/>
          </a:p>
          <a:p>
            <a:pPr algn="just">
              <a:lnSpc>
                <a:spcPct val="100000"/>
              </a:lnSpc>
              <a:buFont typeface="Wingdings" charset="2"/>
              <a:buChar char=""/>
            </a:pPr>
            <a:r>
              <a:rPr lang="en-IN" sz="2400">
                <a:solidFill>
                  <a:srgbClr val="1c3a8e"/>
                </a:solidFill>
                <a:latin typeface="Bookman Old Style"/>
              </a:rPr>
              <a:t>External ROM or PROM for embedding software.</a:t>
            </a:r>
            <a:endParaRPr/>
          </a:p>
          <a:p>
            <a:pPr algn="just">
              <a:lnSpc>
                <a:spcPct val="100000"/>
              </a:lnSpc>
              <a:buFont typeface="Wingdings" charset="2"/>
              <a:buChar char=""/>
            </a:pPr>
            <a:r>
              <a:rPr lang="en-IN" sz="2400">
                <a:solidFill>
                  <a:srgbClr val="1c3a8e"/>
                </a:solidFill>
                <a:latin typeface="Bookman Old Style"/>
              </a:rPr>
              <a:t>RAM Memory buffers at ports.</a:t>
            </a:r>
            <a:endParaRPr/>
          </a:p>
          <a:p>
            <a:pPr algn="just">
              <a:lnSpc>
                <a:spcPct val="100000"/>
              </a:lnSpc>
              <a:buFont typeface="Wingdings" charset="2"/>
              <a:buChar char=""/>
            </a:pPr>
            <a:r>
              <a:rPr lang="en-IN" sz="2400">
                <a:solidFill>
                  <a:srgbClr val="1c3a8e"/>
                </a:solidFill>
                <a:latin typeface="Bookman Old Style"/>
              </a:rPr>
              <a:t>Caches (in superscalar microprocessors).</a:t>
            </a:r>
            <a:endParaRPr/>
          </a:p>
        </p:txBody>
      </p:sp>
      <p:sp>
        <p:nvSpPr>
          <p:cNvPr id="325"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pic>
        <p:nvPicPr>
          <p:cNvPr id="326" name="Picture 1" descr=""/>
          <p:cNvPicPr/>
          <p:nvPr/>
        </p:nvPicPr>
        <p:blipFill>
          <a:blip r:embed="rId1"/>
          <a:stretch>
            <a:fillRect/>
          </a:stretch>
        </p:blipFill>
        <p:spPr>
          <a:xfrm>
            <a:off x="304920" y="3954600"/>
            <a:ext cx="8610120" cy="2522160"/>
          </a:xfrm>
          <a:prstGeom prst="rect">
            <a:avLst/>
          </a:prstGeom>
          <a:ln>
            <a:noFill/>
          </a:ln>
        </p:spPr>
      </p:pic>
    </p:spTree>
  </p:cSld>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7"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28" name="CustomShape 2"/>
          <p:cNvSpPr/>
          <p:nvPr/>
        </p:nvSpPr>
        <p:spPr>
          <a:xfrm>
            <a:off x="432720" y="172080"/>
            <a:ext cx="8482320" cy="89820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Embedded Hardware Units and Devices…..</a:t>
            </a:r>
            <a:endParaRPr/>
          </a:p>
          <a:p>
            <a:pPr algn="just">
              <a:lnSpc>
                <a:spcPct val="100000"/>
              </a:lnSpc>
            </a:pPr>
            <a:r>
              <a:rPr b="1" lang="en-IN" sz="2400">
                <a:solidFill>
                  <a:srgbClr val="000000"/>
                </a:solidFill>
                <a:latin typeface="Times New Roman"/>
              </a:rPr>
              <a:t>7. Memory……</a:t>
            </a:r>
            <a:endParaRPr/>
          </a:p>
        </p:txBody>
      </p:sp>
      <p:sp>
        <p:nvSpPr>
          <p:cNvPr id="329"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pic>
        <p:nvPicPr>
          <p:cNvPr id="330" name="Picture 2" descr=""/>
          <p:cNvPicPr/>
          <p:nvPr/>
        </p:nvPicPr>
        <p:blipFill>
          <a:blip r:embed="rId1"/>
          <a:stretch>
            <a:fillRect/>
          </a:stretch>
        </p:blipFill>
        <p:spPr>
          <a:xfrm>
            <a:off x="642960" y="1295280"/>
            <a:ext cx="8048880" cy="4761000"/>
          </a:xfrm>
          <a:prstGeom prst="rect">
            <a:avLst/>
          </a:prstGeom>
          <a:ln>
            <a:noFill/>
          </a:ln>
        </p:spPr>
      </p:pic>
    </p:spTree>
  </p:cSld>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1"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32" name="CustomShape 2"/>
          <p:cNvSpPr/>
          <p:nvPr/>
        </p:nvSpPr>
        <p:spPr>
          <a:xfrm>
            <a:off x="432720" y="172080"/>
            <a:ext cx="8482320" cy="89820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Embedded Hardware Units and Devices…..</a:t>
            </a:r>
            <a:endParaRPr/>
          </a:p>
          <a:p>
            <a:pPr algn="just">
              <a:lnSpc>
                <a:spcPct val="100000"/>
              </a:lnSpc>
            </a:pPr>
            <a:r>
              <a:rPr b="1" lang="en-IN" sz="2400">
                <a:solidFill>
                  <a:srgbClr val="000000"/>
                </a:solidFill>
                <a:latin typeface="Times New Roman"/>
              </a:rPr>
              <a:t>7. </a:t>
            </a:r>
            <a:r>
              <a:rPr b="1" lang="en-IN" sz="2400">
                <a:solidFill>
                  <a:srgbClr val="ff0000"/>
                </a:solidFill>
                <a:latin typeface="Times New Roman"/>
              </a:rPr>
              <a:t>Memory…… Memory Comparison Table</a:t>
            </a:r>
            <a:endParaRPr/>
          </a:p>
        </p:txBody>
      </p:sp>
      <p:sp>
        <p:nvSpPr>
          <p:cNvPr id="333"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graphicFrame>
        <p:nvGraphicFramePr>
          <p:cNvPr id="334" name="Table 4"/>
          <p:cNvGraphicFramePr/>
          <p:nvPr/>
        </p:nvGraphicFramePr>
        <p:xfrm>
          <a:off x="380880" y="1447920"/>
          <a:ext cx="8610120" cy="4835160"/>
        </p:xfrm>
        <a:graphic>
          <a:graphicData uri="http://schemas.openxmlformats.org/drawingml/2006/table">
            <a:tbl>
              <a:tblPr/>
              <a:tblGrid>
                <a:gridCol w="1251360"/>
                <a:gridCol w="907200"/>
                <a:gridCol w="1041480"/>
                <a:gridCol w="1143000"/>
                <a:gridCol w="1066680"/>
                <a:gridCol w="1600200"/>
                <a:gridCol w="1600200"/>
              </a:tblGrid>
              <a:tr h="512640">
                <a:tc>
                  <a:txBody>
                    <a:bodyPr lIns="25560" rIns="25560" tIns="12600" bIns="12600" anchor="ctr"/>
                    <a:p>
                      <a:pPr algn="ctr">
                        <a:lnSpc>
                          <a:spcPct val="100000"/>
                        </a:lnSpc>
                      </a:pPr>
                      <a:r>
                        <a:rPr b="1" lang="en-IN" sz="1600">
                          <a:solidFill>
                            <a:srgbClr val="002060"/>
                          </a:solidFill>
                          <a:latin typeface="Times New Roman"/>
                        </a:rPr>
                        <a:t>Type</a:t>
                      </a:r>
                      <a:endParaRPr/>
                    </a:p>
                  </a:txBody>
                  <a:tcPr/>
                </a:tc>
                <a:tc>
                  <a:txBody>
                    <a:bodyPr lIns="25560" rIns="25560" tIns="12600" bIns="12600" anchor="ctr"/>
                    <a:p>
                      <a:pPr algn="ctr">
                        <a:lnSpc>
                          <a:spcPct val="100000"/>
                        </a:lnSpc>
                      </a:pPr>
                      <a:r>
                        <a:rPr b="1" lang="en-IN" sz="1600">
                          <a:solidFill>
                            <a:srgbClr val="002060"/>
                          </a:solidFill>
                          <a:latin typeface="Times New Roman"/>
                        </a:rPr>
                        <a:t>Volatile?</a:t>
                      </a:r>
                      <a:endParaRPr/>
                    </a:p>
                  </a:txBody>
                  <a:tcPr/>
                </a:tc>
                <a:tc>
                  <a:txBody>
                    <a:bodyPr lIns="25560" rIns="25560" tIns="12600" bIns="12600" anchor="ctr"/>
                    <a:p>
                      <a:pPr algn="ctr">
                        <a:lnSpc>
                          <a:spcPct val="100000"/>
                        </a:lnSpc>
                      </a:pPr>
                      <a:r>
                        <a:rPr b="1" lang="en-IN" sz="1600">
                          <a:solidFill>
                            <a:srgbClr val="002060"/>
                          </a:solidFill>
                          <a:latin typeface="Times New Roman"/>
                        </a:rPr>
                        <a:t>Writeable?</a:t>
                      </a:r>
                      <a:endParaRPr/>
                    </a:p>
                  </a:txBody>
                  <a:tcPr/>
                </a:tc>
                <a:tc>
                  <a:txBody>
                    <a:bodyPr lIns="25560" rIns="25560" tIns="12600" bIns="12600" anchor="ctr"/>
                    <a:p>
                      <a:pPr algn="ctr">
                        <a:lnSpc>
                          <a:spcPct val="100000"/>
                        </a:lnSpc>
                      </a:pPr>
                      <a:r>
                        <a:rPr b="1" lang="en-IN" sz="1600">
                          <a:solidFill>
                            <a:srgbClr val="002060"/>
                          </a:solidFill>
                          <a:latin typeface="Times New Roman"/>
                        </a:rPr>
                        <a:t>Erase Size</a:t>
                      </a:r>
                      <a:endParaRPr/>
                    </a:p>
                  </a:txBody>
                  <a:tcPr/>
                </a:tc>
                <a:tc>
                  <a:txBody>
                    <a:bodyPr lIns="25560" rIns="25560" tIns="12600" bIns="12600" anchor="ctr"/>
                    <a:p>
                      <a:pPr algn="ctr">
                        <a:lnSpc>
                          <a:spcPct val="100000"/>
                        </a:lnSpc>
                      </a:pPr>
                      <a:r>
                        <a:rPr b="1" lang="en-IN" sz="1600">
                          <a:solidFill>
                            <a:srgbClr val="002060"/>
                          </a:solidFill>
                          <a:latin typeface="Times New Roman"/>
                        </a:rPr>
                        <a:t>Max Erase Cycles</a:t>
                      </a:r>
                      <a:endParaRPr/>
                    </a:p>
                  </a:txBody>
                  <a:tcPr/>
                </a:tc>
                <a:tc>
                  <a:txBody>
                    <a:bodyPr lIns="25560" rIns="25560" tIns="12600" bIns="12600" anchor="ctr"/>
                    <a:p>
                      <a:pPr algn="ctr">
                        <a:lnSpc>
                          <a:spcPct val="100000"/>
                        </a:lnSpc>
                      </a:pPr>
                      <a:r>
                        <a:rPr b="1" lang="en-IN" sz="1600">
                          <a:solidFill>
                            <a:srgbClr val="002060"/>
                          </a:solidFill>
                          <a:latin typeface="Times New Roman"/>
                        </a:rPr>
                        <a:t>Cost (per Byte)</a:t>
                      </a:r>
                      <a:endParaRPr/>
                    </a:p>
                  </a:txBody>
                  <a:tcPr/>
                </a:tc>
                <a:tc>
                  <a:txBody>
                    <a:bodyPr lIns="25560" rIns="25560" tIns="12600" bIns="12600" anchor="ctr"/>
                    <a:p>
                      <a:pPr algn="ctr">
                        <a:lnSpc>
                          <a:spcPct val="100000"/>
                        </a:lnSpc>
                      </a:pPr>
                      <a:r>
                        <a:rPr b="1" lang="en-IN" sz="1600">
                          <a:solidFill>
                            <a:srgbClr val="002060"/>
                          </a:solidFill>
                          <a:latin typeface="Times New Roman"/>
                        </a:rPr>
                        <a:t>Speed</a:t>
                      </a:r>
                      <a:endParaRPr/>
                    </a:p>
                  </a:txBody>
                  <a:tcPr/>
                </a:tc>
              </a:tr>
              <a:tr h="299880">
                <a:tc>
                  <a:txBody>
                    <a:bodyPr lIns="25560" rIns="25560" tIns="12600" bIns="12600" anchor="ctr"/>
                    <a:p>
                      <a:pPr algn="ctr">
                        <a:lnSpc>
                          <a:spcPct val="100000"/>
                        </a:lnSpc>
                      </a:pPr>
                      <a:r>
                        <a:rPr lang="en-IN">
                          <a:solidFill>
                            <a:srgbClr val="002060"/>
                          </a:solidFill>
                          <a:latin typeface="Times New Roman"/>
                        </a:rPr>
                        <a:t>SRAM</a:t>
                      </a:r>
                      <a:endParaRPr/>
                    </a:p>
                  </a:txBody>
                  <a:tcPr/>
                </a:tc>
                <a:tc>
                  <a:txBody>
                    <a:bodyPr lIns="25560" rIns="25560" tIns="12600" bIns="12600" anchor="ctr"/>
                    <a:p>
                      <a:pPr algn="ctr">
                        <a:lnSpc>
                          <a:spcPct val="100000"/>
                        </a:lnSpc>
                      </a:pPr>
                      <a:r>
                        <a:rPr lang="en-IN">
                          <a:solidFill>
                            <a:srgbClr val="002060"/>
                          </a:solidFill>
                          <a:latin typeface="Times New Roman"/>
                        </a:rPr>
                        <a:t>Yes</a:t>
                      </a:r>
                      <a:endParaRPr/>
                    </a:p>
                  </a:txBody>
                  <a:tcPr/>
                </a:tc>
                <a:tc>
                  <a:txBody>
                    <a:bodyPr lIns="25560" rIns="25560" tIns="12600" bIns="12600" anchor="ctr"/>
                    <a:p>
                      <a:pPr algn="ctr">
                        <a:lnSpc>
                          <a:spcPct val="100000"/>
                        </a:lnSpc>
                      </a:pPr>
                      <a:r>
                        <a:rPr lang="en-IN">
                          <a:solidFill>
                            <a:srgbClr val="002060"/>
                          </a:solidFill>
                          <a:latin typeface="Times New Roman"/>
                        </a:rPr>
                        <a:t>Yes</a:t>
                      </a:r>
                      <a:endParaRPr/>
                    </a:p>
                  </a:txBody>
                  <a:tcPr/>
                </a:tc>
                <a:tc>
                  <a:txBody>
                    <a:bodyPr lIns="25560" rIns="25560" tIns="12600" bIns="12600" anchor="ctr"/>
                    <a:p>
                      <a:pPr algn="ctr">
                        <a:lnSpc>
                          <a:spcPct val="100000"/>
                        </a:lnSpc>
                      </a:pPr>
                      <a:r>
                        <a:rPr lang="en-IN">
                          <a:solidFill>
                            <a:srgbClr val="002060"/>
                          </a:solidFill>
                          <a:latin typeface="Times New Roman"/>
                        </a:rPr>
                        <a:t>Byte</a:t>
                      </a:r>
                      <a:endParaRPr/>
                    </a:p>
                  </a:txBody>
                  <a:tcPr/>
                </a:tc>
                <a:tc>
                  <a:txBody>
                    <a:bodyPr lIns="25560" rIns="25560" tIns="12600" bIns="12600" anchor="ctr"/>
                    <a:p>
                      <a:pPr algn="ctr">
                        <a:lnSpc>
                          <a:spcPct val="100000"/>
                        </a:lnSpc>
                      </a:pPr>
                      <a:r>
                        <a:rPr lang="en-IN">
                          <a:solidFill>
                            <a:srgbClr val="002060"/>
                          </a:solidFill>
                          <a:latin typeface="Times New Roman"/>
                        </a:rPr>
                        <a:t>Unlimited</a:t>
                      </a:r>
                      <a:endParaRPr/>
                    </a:p>
                  </a:txBody>
                  <a:tcPr/>
                </a:tc>
                <a:tc>
                  <a:txBody>
                    <a:bodyPr lIns="25560" rIns="25560" tIns="12600" bIns="12600" anchor="ctr"/>
                    <a:p>
                      <a:pPr algn="ctr">
                        <a:lnSpc>
                          <a:spcPct val="100000"/>
                        </a:lnSpc>
                      </a:pPr>
                      <a:r>
                        <a:rPr lang="en-IN">
                          <a:solidFill>
                            <a:srgbClr val="002060"/>
                          </a:solidFill>
                          <a:latin typeface="Times New Roman"/>
                        </a:rPr>
                        <a:t>Expensive</a:t>
                      </a:r>
                      <a:endParaRPr/>
                    </a:p>
                  </a:txBody>
                  <a:tcPr/>
                </a:tc>
                <a:tc>
                  <a:txBody>
                    <a:bodyPr lIns="25560" rIns="25560" tIns="12600" bIns="12600" anchor="ctr"/>
                    <a:p>
                      <a:pPr algn="ctr">
                        <a:lnSpc>
                          <a:spcPct val="100000"/>
                        </a:lnSpc>
                      </a:pPr>
                      <a:r>
                        <a:rPr lang="en-IN">
                          <a:solidFill>
                            <a:srgbClr val="002060"/>
                          </a:solidFill>
                          <a:latin typeface="Times New Roman"/>
                        </a:rPr>
                        <a:t>Fast</a:t>
                      </a:r>
                      <a:endParaRPr/>
                    </a:p>
                  </a:txBody>
                  <a:tcPr/>
                </a:tc>
              </a:tr>
              <a:tr h="299880">
                <a:tc>
                  <a:txBody>
                    <a:bodyPr lIns="25560" rIns="25560" tIns="12600" bIns="12600" anchor="ctr"/>
                    <a:p>
                      <a:pPr algn="ctr">
                        <a:lnSpc>
                          <a:spcPct val="100000"/>
                        </a:lnSpc>
                      </a:pPr>
                      <a:r>
                        <a:rPr lang="en-IN">
                          <a:solidFill>
                            <a:srgbClr val="002060"/>
                          </a:solidFill>
                          <a:latin typeface="Times New Roman"/>
                        </a:rPr>
                        <a:t>DRAM</a:t>
                      </a:r>
                      <a:endParaRPr/>
                    </a:p>
                  </a:txBody>
                  <a:tcPr/>
                </a:tc>
                <a:tc>
                  <a:txBody>
                    <a:bodyPr lIns="25560" rIns="25560" tIns="12600" bIns="12600" anchor="ctr"/>
                    <a:p>
                      <a:pPr algn="ctr">
                        <a:lnSpc>
                          <a:spcPct val="100000"/>
                        </a:lnSpc>
                      </a:pPr>
                      <a:r>
                        <a:rPr lang="en-IN">
                          <a:solidFill>
                            <a:srgbClr val="002060"/>
                          </a:solidFill>
                          <a:latin typeface="Times New Roman"/>
                        </a:rPr>
                        <a:t>Yes</a:t>
                      </a:r>
                      <a:endParaRPr/>
                    </a:p>
                  </a:txBody>
                  <a:tcPr/>
                </a:tc>
                <a:tc>
                  <a:txBody>
                    <a:bodyPr lIns="25560" rIns="25560" tIns="12600" bIns="12600" anchor="ctr"/>
                    <a:p>
                      <a:pPr algn="ctr">
                        <a:lnSpc>
                          <a:spcPct val="100000"/>
                        </a:lnSpc>
                      </a:pPr>
                      <a:r>
                        <a:rPr lang="en-IN">
                          <a:solidFill>
                            <a:srgbClr val="002060"/>
                          </a:solidFill>
                          <a:latin typeface="Times New Roman"/>
                        </a:rPr>
                        <a:t>Yes</a:t>
                      </a:r>
                      <a:endParaRPr/>
                    </a:p>
                  </a:txBody>
                  <a:tcPr/>
                </a:tc>
                <a:tc>
                  <a:txBody>
                    <a:bodyPr lIns="25560" rIns="25560" tIns="12600" bIns="12600" anchor="ctr"/>
                    <a:p>
                      <a:pPr algn="ctr">
                        <a:lnSpc>
                          <a:spcPct val="100000"/>
                        </a:lnSpc>
                      </a:pPr>
                      <a:r>
                        <a:rPr lang="en-IN">
                          <a:solidFill>
                            <a:srgbClr val="002060"/>
                          </a:solidFill>
                          <a:latin typeface="Times New Roman"/>
                        </a:rPr>
                        <a:t>Byte</a:t>
                      </a:r>
                      <a:endParaRPr/>
                    </a:p>
                  </a:txBody>
                  <a:tcPr/>
                </a:tc>
                <a:tc>
                  <a:txBody>
                    <a:bodyPr lIns="25560" rIns="25560" tIns="12600" bIns="12600" anchor="ctr"/>
                    <a:p>
                      <a:pPr algn="ctr">
                        <a:lnSpc>
                          <a:spcPct val="100000"/>
                        </a:lnSpc>
                      </a:pPr>
                      <a:r>
                        <a:rPr lang="en-IN">
                          <a:solidFill>
                            <a:srgbClr val="002060"/>
                          </a:solidFill>
                          <a:latin typeface="Times New Roman"/>
                        </a:rPr>
                        <a:t>Unlimited</a:t>
                      </a:r>
                      <a:endParaRPr/>
                    </a:p>
                  </a:txBody>
                  <a:tcPr/>
                </a:tc>
                <a:tc>
                  <a:txBody>
                    <a:bodyPr lIns="25560" rIns="25560" tIns="12600" bIns="12600" anchor="ctr"/>
                    <a:p>
                      <a:pPr algn="ctr">
                        <a:lnSpc>
                          <a:spcPct val="100000"/>
                        </a:lnSpc>
                      </a:pPr>
                      <a:r>
                        <a:rPr lang="en-IN">
                          <a:solidFill>
                            <a:srgbClr val="002060"/>
                          </a:solidFill>
                          <a:latin typeface="Times New Roman"/>
                        </a:rPr>
                        <a:t>Moderate</a:t>
                      </a:r>
                      <a:endParaRPr/>
                    </a:p>
                  </a:txBody>
                  <a:tcPr/>
                </a:tc>
                <a:tc>
                  <a:txBody>
                    <a:bodyPr lIns="25560" rIns="25560" tIns="12600" bIns="12600" anchor="ctr"/>
                    <a:p>
                      <a:pPr algn="ctr">
                        <a:lnSpc>
                          <a:spcPct val="100000"/>
                        </a:lnSpc>
                      </a:pPr>
                      <a:r>
                        <a:rPr lang="en-IN">
                          <a:solidFill>
                            <a:srgbClr val="002060"/>
                          </a:solidFill>
                          <a:latin typeface="Times New Roman"/>
                        </a:rPr>
                        <a:t>Moderate</a:t>
                      </a:r>
                      <a:endParaRPr/>
                    </a:p>
                  </a:txBody>
                  <a:tcPr/>
                </a:tc>
              </a:tr>
              <a:tr h="574560">
                <a:tc>
                  <a:txBody>
                    <a:bodyPr lIns="25560" rIns="25560" tIns="12600" bIns="12600" anchor="ctr"/>
                    <a:p>
                      <a:pPr algn="ctr">
                        <a:lnSpc>
                          <a:spcPct val="100000"/>
                        </a:lnSpc>
                      </a:pPr>
                      <a:r>
                        <a:rPr lang="en-IN">
                          <a:solidFill>
                            <a:srgbClr val="002060"/>
                          </a:solidFill>
                          <a:latin typeface="Times New Roman"/>
                        </a:rPr>
                        <a:t>Masked ROM</a:t>
                      </a:r>
                      <a:endParaRPr/>
                    </a:p>
                  </a:txBody>
                  <a:tcPr/>
                </a:tc>
                <a:tc>
                  <a:txBody>
                    <a:bodyPr lIns="25560" rIns="25560" tIns="12600" bIns="12600" anchor="ctr"/>
                    <a:p>
                      <a:pPr algn="ctr">
                        <a:lnSpc>
                          <a:spcPct val="100000"/>
                        </a:lnSpc>
                      </a:pPr>
                      <a:r>
                        <a:rPr lang="en-IN">
                          <a:solidFill>
                            <a:srgbClr val="002060"/>
                          </a:solidFill>
                          <a:latin typeface="Times New Roman"/>
                        </a:rPr>
                        <a:t>No</a:t>
                      </a:r>
                      <a:endParaRPr/>
                    </a:p>
                  </a:txBody>
                  <a:tcPr/>
                </a:tc>
                <a:tc>
                  <a:txBody>
                    <a:bodyPr lIns="25560" rIns="25560" tIns="12600" bIns="12600" anchor="ctr"/>
                    <a:p>
                      <a:pPr algn="ctr">
                        <a:lnSpc>
                          <a:spcPct val="100000"/>
                        </a:lnSpc>
                      </a:pPr>
                      <a:r>
                        <a:rPr lang="en-IN">
                          <a:solidFill>
                            <a:srgbClr val="002060"/>
                          </a:solidFill>
                          <a:latin typeface="Times New Roman"/>
                        </a:rPr>
                        <a:t>No</a:t>
                      </a:r>
                      <a:endParaRPr/>
                    </a:p>
                  </a:txBody>
                  <a:tcPr/>
                </a:tc>
                <a:tc>
                  <a:txBody>
                    <a:bodyPr lIns="25560" rIns="25560" tIns="12600" bIns="12600" anchor="ctr"/>
                    <a:p>
                      <a:pPr algn="ctr">
                        <a:lnSpc>
                          <a:spcPct val="100000"/>
                        </a:lnSpc>
                      </a:pPr>
                      <a:r>
                        <a:rPr lang="en-IN">
                          <a:solidFill>
                            <a:srgbClr val="002060"/>
                          </a:solidFill>
                          <a:latin typeface="Times New Roman"/>
                        </a:rPr>
                        <a:t>n/a</a:t>
                      </a:r>
                      <a:endParaRPr/>
                    </a:p>
                  </a:txBody>
                  <a:tcPr/>
                </a:tc>
                <a:tc>
                  <a:txBody>
                    <a:bodyPr lIns="25560" rIns="25560" tIns="12600" bIns="12600" anchor="ctr"/>
                    <a:p>
                      <a:pPr algn="ctr">
                        <a:lnSpc>
                          <a:spcPct val="100000"/>
                        </a:lnSpc>
                      </a:pPr>
                      <a:r>
                        <a:rPr lang="en-IN">
                          <a:solidFill>
                            <a:srgbClr val="002060"/>
                          </a:solidFill>
                          <a:latin typeface="Times New Roman"/>
                        </a:rPr>
                        <a:t>n/a</a:t>
                      </a:r>
                      <a:endParaRPr/>
                    </a:p>
                  </a:txBody>
                  <a:tcPr/>
                </a:tc>
                <a:tc>
                  <a:txBody>
                    <a:bodyPr lIns="25560" rIns="25560" tIns="12600" bIns="12600" anchor="ctr"/>
                    <a:p>
                      <a:pPr algn="ctr">
                        <a:lnSpc>
                          <a:spcPct val="100000"/>
                        </a:lnSpc>
                      </a:pPr>
                      <a:r>
                        <a:rPr lang="en-IN">
                          <a:solidFill>
                            <a:srgbClr val="002060"/>
                          </a:solidFill>
                          <a:latin typeface="Times New Roman"/>
                        </a:rPr>
                        <a:t>Inexpensive</a:t>
                      </a:r>
                      <a:endParaRPr/>
                    </a:p>
                  </a:txBody>
                  <a:tcPr/>
                </a:tc>
                <a:tc>
                  <a:txBody>
                    <a:bodyPr lIns="25560" rIns="25560" tIns="12600" bIns="12600" anchor="ctr"/>
                    <a:p>
                      <a:pPr algn="ctr">
                        <a:lnSpc>
                          <a:spcPct val="100000"/>
                        </a:lnSpc>
                      </a:pPr>
                      <a:r>
                        <a:rPr lang="en-IN">
                          <a:solidFill>
                            <a:srgbClr val="002060"/>
                          </a:solidFill>
                          <a:latin typeface="Times New Roman"/>
                        </a:rPr>
                        <a:t>Fast</a:t>
                      </a:r>
                      <a:endParaRPr/>
                    </a:p>
                  </a:txBody>
                  <a:tcPr/>
                </a:tc>
              </a:tr>
              <a:tr h="299880">
                <a:tc>
                  <a:txBody>
                    <a:bodyPr lIns="25560" rIns="25560" tIns="12600" bIns="12600" anchor="ctr"/>
                    <a:p>
                      <a:pPr algn="ctr">
                        <a:lnSpc>
                          <a:spcPct val="100000"/>
                        </a:lnSpc>
                      </a:pPr>
                      <a:r>
                        <a:rPr lang="en-IN">
                          <a:solidFill>
                            <a:srgbClr val="002060"/>
                          </a:solidFill>
                          <a:latin typeface="Times New Roman"/>
                        </a:rPr>
                        <a:t>PROM</a:t>
                      </a:r>
                      <a:endParaRPr/>
                    </a:p>
                  </a:txBody>
                  <a:tcPr/>
                </a:tc>
                <a:tc>
                  <a:txBody>
                    <a:bodyPr lIns="25560" rIns="25560" tIns="12600" bIns="12600" anchor="ctr"/>
                    <a:p>
                      <a:pPr algn="ctr">
                        <a:lnSpc>
                          <a:spcPct val="100000"/>
                        </a:lnSpc>
                      </a:pPr>
                      <a:r>
                        <a:rPr lang="en-IN">
                          <a:solidFill>
                            <a:srgbClr val="002060"/>
                          </a:solidFill>
                          <a:latin typeface="Times New Roman"/>
                        </a:rPr>
                        <a:t>No</a:t>
                      </a:r>
                      <a:endParaRPr/>
                    </a:p>
                  </a:txBody>
                  <a:tcPr/>
                </a:tc>
                <a:tc>
                  <a:txBody>
                    <a:bodyPr lIns="25560" rIns="25560" tIns="12600" bIns="12600" anchor="ctr"/>
                    <a:p>
                      <a:pPr algn="ctr">
                        <a:lnSpc>
                          <a:spcPct val="100000"/>
                        </a:lnSpc>
                      </a:pPr>
                      <a:r>
                        <a:rPr lang="en-IN">
                          <a:solidFill>
                            <a:srgbClr val="002060"/>
                          </a:solidFill>
                          <a:latin typeface="Times New Roman"/>
                        </a:rPr>
                        <a:t>Once</a:t>
                      </a:r>
                      <a:endParaRPr/>
                    </a:p>
                  </a:txBody>
                  <a:tcPr/>
                </a:tc>
                <a:tc>
                  <a:txBody>
                    <a:bodyPr lIns="25560" rIns="25560" tIns="12600" bIns="12600" anchor="ctr"/>
                    <a:p>
                      <a:pPr algn="ctr">
                        <a:lnSpc>
                          <a:spcPct val="100000"/>
                        </a:lnSpc>
                      </a:pPr>
                      <a:r>
                        <a:rPr lang="en-IN">
                          <a:solidFill>
                            <a:srgbClr val="002060"/>
                          </a:solidFill>
                          <a:latin typeface="Times New Roman"/>
                        </a:rPr>
                        <a:t>n/a</a:t>
                      </a:r>
                      <a:endParaRPr/>
                    </a:p>
                  </a:txBody>
                  <a:tcPr/>
                </a:tc>
                <a:tc>
                  <a:txBody>
                    <a:bodyPr lIns="25560" rIns="25560" tIns="12600" bIns="12600" anchor="ctr"/>
                    <a:p>
                      <a:pPr algn="ctr">
                        <a:lnSpc>
                          <a:spcPct val="100000"/>
                        </a:lnSpc>
                      </a:pPr>
                      <a:r>
                        <a:rPr lang="en-IN">
                          <a:solidFill>
                            <a:srgbClr val="002060"/>
                          </a:solidFill>
                          <a:latin typeface="Times New Roman"/>
                        </a:rPr>
                        <a:t>n/a</a:t>
                      </a:r>
                      <a:endParaRPr/>
                    </a:p>
                  </a:txBody>
                  <a:tcPr/>
                </a:tc>
                <a:tc>
                  <a:txBody>
                    <a:bodyPr lIns="25560" rIns="25560" tIns="12600" bIns="12600" anchor="ctr"/>
                    <a:p>
                      <a:pPr algn="ctr">
                        <a:lnSpc>
                          <a:spcPct val="100000"/>
                        </a:lnSpc>
                      </a:pPr>
                      <a:r>
                        <a:rPr lang="en-IN">
                          <a:solidFill>
                            <a:srgbClr val="002060"/>
                          </a:solidFill>
                          <a:latin typeface="Times New Roman"/>
                        </a:rPr>
                        <a:t>Moderate</a:t>
                      </a:r>
                      <a:endParaRPr/>
                    </a:p>
                  </a:txBody>
                  <a:tcPr/>
                </a:tc>
                <a:tc>
                  <a:txBody>
                    <a:bodyPr lIns="25560" rIns="25560" tIns="12600" bIns="12600" anchor="ctr"/>
                    <a:p>
                      <a:pPr algn="ctr">
                        <a:lnSpc>
                          <a:spcPct val="100000"/>
                        </a:lnSpc>
                      </a:pPr>
                      <a:r>
                        <a:rPr lang="en-IN">
                          <a:solidFill>
                            <a:srgbClr val="002060"/>
                          </a:solidFill>
                          <a:latin typeface="Times New Roman"/>
                        </a:rPr>
                        <a:t>Fast</a:t>
                      </a:r>
                      <a:endParaRPr/>
                    </a:p>
                  </a:txBody>
                  <a:tcPr/>
                </a:tc>
              </a:tr>
              <a:tr h="299880">
                <a:tc>
                  <a:txBody>
                    <a:bodyPr lIns="25560" rIns="25560" tIns="12600" bIns="12600" anchor="ctr"/>
                    <a:p>
                      <a:pPr algn="ctr">
                        <a:lnSpc>
                          <a:spcPct val="100000"/>
                        </a:lnSpc>
                      </a:pPr>
                      <a:r>
                        <a:rPr lang="en-IN">
                          <a:solidFill>
                            <a:srgbClr val="002060"/>
                          </a:solidFill>
                          <a:latin typeface="Times New Roman"/>
                        </a:rPr>
                        <a:t>EPROM</a:t>
                      </a:r>
                      <a:endParaRPr/>
                    </a:p>
                  </a:txBody>
                  <a:tcPr/>
                </a:tc>
                <a:tc>
                  <a:txBody>
                    <a:bodyPr lIns="25560" rIns="25560" tIns="12600" bIns="12600" anchor="ctr"/>
                    <a:p>
                      <a:pPr algn="ctr">
                        <a:lnSpc>
                          <a:spcPct val="100000"/>
                        </a:lnSpc>
                      </a:pPr>
                      <a:r>
                        <a:rPr lang="en-IN">
                          <a:solidFill>
                            <a:srgbClr val="002060"/>
                          </a:solidFill>
                          <a:latin typeface="Times New Roman"/>
                        </a:rPr>
                        <a:t>No</a:t>
                      </a:r>
                      <a:endParaRPr/>
                    </a:p>
                  </a:txBody>
                  <a:tcPr/>
                </a:tc>
                <a:tc>
                  <a:txBody>
                    <a:bodyPr lIns="25560" rIns="25560" tIns="12600" bIns="12600" anchor="ctr"/>
                    <a:p>
                      <a:pPr algn="ctr">
                        <a:lnSpc>
                          <a:spcPct val="100000"/>
                        </a:lnSpc>
                      </a:pPr>
                      <a:r>
                        <a:rPr lang="en-IN">
                          <a:solidFill>
                            <a:srgbClr val="002060"/>
                          </a:solidFill>
                          <a:latin typeface="Times New Roman"/>
                        </a:rPr>
                        <a:t>Yes, </a:t>
                      </a:r>
                      <a:endParaRPr/>
                    </a:p>
                  </a:txBody>
                  <a:tcPr/>
                </a:tc>
                <a:tc>
                  <a:txBody>
                    <a:bodyPr lIns="25560" rIns="25560" tIns="12600" bIns="12600" anchor="ctr"/>
                    <a:p>
                      <a:pPr algn="ctr">
                        <a:lnSpc>
                          <a:spcPct val="100000"/>
                        </a:lnSpc>
                      </a:pPr>
                      <a:r>
                        <a:rPr lang="en-IN">
                          <a:solidFill>
                            <a:srgbClr val="002060"/>
                          </a:solidFill>
                          <a:latin typeface="Times New Roman"/>
                        </a:rPr>
                        <a:t>Entire Chip</a:t>
                      </a:r>
                      <a:endParaRPr/>
                    </a:p>
                  </a:txBody>
                  <a:tcPr/>
                </a:tc>
                <a:tc>
                  <a:txBody>
                    <a:bodyPr lIns="25560" rIns="25560" tIns="12600" bIns="12600" anchor="ctr"/>
                    <a:p>
                      <a:pPr algn="ctr">
                        <a:lnSpc>
                          <a:spcPct val="100000"/>
                        </a:lnSpc>
                      </a:pPr>
                      <a:r>
                        <a:rPr lang="en-IN">
                          <a:solidFill>
                            <a:srgbClr val="002060"/>
                          </a:solidFill>
                          <a:latin typeface="Times New Roman"/>
                        </a:rPr>
                        <a:t>Limited</a:t>
                      </a:r>
                      <a:endParaRPr/>
                    </a:p>
                  </a:txBody>
                  <a:tcPr/>
                </a:tc>
                <a:tc>
                  <a:txBody>
                    <a:bodyPr lIns="25560" rIns="25560" tIns="12600" bIns="12600" anchor="ctr"/>
                    <a:p>
                      <a:pPr algn="ctr">
                        <a:lnSpc>
                          <a:spcPct val="100000"/>
                        </a:lnSpc>
                      </a:pPr>
                      <a:r>
                        <a:rPr lang="en-IN">
                          <a:solidFill>
                            <a:srgbClr val="002060"/>
                          </a:solidFill>
                          <a:latin typeface="Times New Roman"/>
                        </a:rPr>
                        <a:t>Moderate</a:t>
                      </a:r>
                      <a:endParaRPr/>
                    </a:p>
                  </a:txBody>
                  <a:tcPr/>
                </a:tc>
                <a:tc>
                  <a:txBody>
                    <a:bodyPr lIns="25560" rIns="25560" tIns="12600" bIns="12600" anchor="ctr"/>
                    <a:p>
                      <a:pPr algn="ctr">
                        <a:lnSpc>
                          <a:spcPct val="100000"/>
                        </a:lnSpc>
                      </a:pPr>
                      <a:r>
                        <a:rPr lang="en-IN">
                          <a:solidFill>
                            <a:srgbClr val="002060"/>
                          </a:solidFill>
                          <a:latin typeface="Times New Roman"/>
                        </a:rPr>
                        <a:t>Fast</a:t>
                      </a:r>
                      <a:endParaRPr/>
                    </a:p>
                  </a:txBody>
                  <a:tcPr/>
                </a:tc>
              </a:tr>
              <a:tr h="848880">
                <a:tc>
                  <a:txBody>
                    <a:bodyPr lIns="25560" rIns="25560" tIns="12600" bIns="12600" anchor="ctr"/>
                    <a:p>
                      <a:pPr algn="ctr">
                        <a:lnSpc>
                          <a:spcPct val="100000"/>
                        </a:lnSpc>
                      </a:pPr>
                      <a:r>
                        <a:rPr lang="en-IN">
                          <a:solidFill>
                            <a:srgbClr val="002060"/>
                          </a:solidFill>
                          <a:latin typeface="Times New Roman"/>
                        </a:rPr>
                        <a:t>EEPROM</a:t>
                      </a:r>
                      <a:endParaRPr/>
                    </a:p>
                  </a:txBody>
                  <a:tcPr/>
                </a:tc>
                <a:tc>
                  <a:txBody>
                    <a:bodyPr lIns="25560" rIns="25560" tIns="12600" bIns="12600" anchor="ctr"/>
                    <a:p>
                      <a:pPr algn="ctr">
                        <a:lnSpc>
                          <a:spcPct val="100000"/>
                        </a:lnSpc>
                      </a:pPr>
                      <a:r>
                        <a:rPr lang="en-IN">
                          <a:solidFill>
                            <a:srgbClr val="002060"/>
                          </a:solidFill>
                          <a:latin typeface="Times New Roman"/>
                        </a:rPr>
                        <a:t>No</a:t>
                      </a:r>
                      <a:endParaRPr/>
                    </a:p>
                  </a:txBody>
                  <a:tcPr/>
                </a:tc>
                <a:tc>
                  <a:txBody>
                    <a:bodyPr lIns="25560" rIns="25560" tIns="12600" bIns="12600" anchor="ctr"/>
                    <a:p>
                      <a:pPr algn="ctr">
                        <a:lnSpc>
                          <a:spcPct val="100000"/>
                        </a:lnSpc>
                      </a:pPr>
                      <a:r>
                        <a:rPr lang="en-IN">
                          <a:solidFill>
                            <a:srgbClr val="002060"/>
                          </a:solidFill>
                          <a:latin typeface="Times New Roman"/>
                        </a:rPr>
                        <a:t>Yes</a:t>
                      </a:r>
                      <a:endParaRPr/>
                    </a:p>
                  </a:txBody>
                  <a:tcPr/>
                </a:tc>
                <a:tc>
                  <a:txBody>
                    <a:bodyPr lIns="25560" rIns="25560" tIns="12600" bIns="12600" anchor="ctr"/>
                    <a:p>
                      <a:pPr algn="ctr">
                        <a:lnSpc>
                          <a:spcPct val="100000"/>
                        </a:lnSpc>
                      </a:pPr>
                      <a:r>
                        <a:rPr lang="en-IN">
                          <a:solidFill>
                            <a:srgbClr val="002060"/>
                          </a:solidFill>
                          <a:latin typeface="Times New Roman"/>
                        </a:rPr>
                        <a:t>Byte</a:t>
                      </a:r>
                      <a:endParaRPr/>
                    </a:p>
                  </a:txBody>
                  <a:tcPr/>
                </a:tc>
                <a:tc>
                  <a:txBody>
                    <a:bodyPr lIns="25560" rIns="25560" tIns="12600" bIns="12600" anchor="ctr"/>
                    <a:p>
                      <a:pPr algn="ctr">
                        <a:lnSpc>
                          <a:spcPct val="100000"/>
                        </a:lnSpc>
                      </a:pPr>
                      <a:r>
                        <a:rPr lang="en-IN">
                          <a:solidFill>
                            <a:srgbClr val="002060"/>
                          </a:solidFill>
                          <a:latin typeface="Times New Roman"/>
                        </a:rPr>
                        <a:t>Limited</a:t>
                      </a:r>
                      <a:endParaRPr/>
                    </a:p>
                  </a:txBody>
                  <a:tcPr/>
                </a:tc>
                <a:tc>
                  <a:txBody>
                    <a:bodyPr lIns="25560" rIns="25560" tIns="12600" bIns="12600" anchor="ctr"/>
                    <a:p>
                      <a:pPr algn="ctr">
                        <a:lnSpc>
                          <a:spcPct val="100000"/>
                        </a:lnSpc>
                      </a:pPr>
                      <a:r>
                        <a:rPr lang="en-IN">
                          <a:solidFill>
                            <a:srgbClr val="002060"/>
                          </a:solidFill>
                          <a:latin typeface="Times New Roman"/>
                        </a:rPr>
                        <a:t>Expensive</a:t>
                      </a:r>
                      <a:endParaRPr/>
                    </a:p>
                  </a:txBody>
                  <a:tcPr/>
                </a:tc>
                <a:tc>
                  <a:txBody>
                    <a:bodyPr lIns="25560" rIns="25560" tIns="12600" bIns="12600" anchor="ctr"/>
                    <a:p>
                      <a:pPr algn="ctr">
                        <a:lnSpc>
                          <a:spcPct val="100000"/>
                        </a:lnSpc>
                      </a:pPr>
                      <a:r>
                        <a:rPr lang="en-IN">
                          <a:solidFill>
                            <a:srgbClr val="002060"/>
                          </a:solidFill>
                          <a:latin typeface="Times New Roman"/>
                        </a:rPr>
                        <a:t>Fast to read, slow to erase/write</a:t>
                      </a:r>
                      <a:endParaRPr/>
                    </a:p>
                  </a:txBody>
                  <a:tcPr/>
                </a:tc>
              </a:tr>
              <a:tr h="848880">
                <a:tc>
                  <a:txBody>
                    <a:bodyPr lIns="25560" rIns="25560" tIns="12600" bIns="12600" anchor="ctr"/>
                    <a:p>
                      <a:pPr algn="ctr">
                        <a:lnSpc>
                          <a:spcPct val="100000"/>
                        </a:lnSpc>
                      </a:pPr>
                      <a:r>
                        <a:rPr lang="en-IN">
                          <a:solidFill>
                            <a:srgbClr val="002060"/>
                          </a:solidFill>
                          <a:latin typeface="Times New Roman"/>
                        </a:rPr>
                        <a:t>Flash</a:t>
                      </a:r>
                      <a:endParaRPr/>
                    </a:p>
                  </a:txBody>
                  <a:tcPr/>
                </a:tc>
                <a:tc>
                  <a:txBody>
                    <a:bodyPr lIns="25560" rIns="25560" tIns="12600" bIns="12600" anchor="ctr"/>
                    <a:p>
                      <a:pPr algn="ctr">
                        <a:lnSpc>
                          <a:spcPct val="100000"/>
                        </a:lnSpc>
                      </a:pPr>
                      <a:r>
                        <a:rPr lang="en-IN">
                          <a:solidFill>
                            <a:srgbClr val="002060"/>
                          </a:solidFill>
                          <a:latin typeface="Times New Roman"/>
                        </a:rPr>
                        <a:t>No</a:t>
                      </a:r>
                      <a:endParaRPr/>
                    </a:p>
                  </a:txBody>
                  <a:tcPr/>
                </a:tc>
                <a:tc>
                  <a:txBody>
                    <a:bodyPr lIns="25560" rIns="25560" tIns="12600" bIns="12600" anchor="ctr"/>
                    <a:p>
                      <a:pPr algn="ctr">
                        <a:lnSpc>
                          <a:spcPct val="100000"/>
                        </a:lnSpc>
                      </a:pPr>
                      <a:r>
                        <a:rPr lang="en-IN">
                          <a:solidFill>
                            <a:srgbClr val="002060"/>
                          </a:solidFill>
                          <a:latin typeface="Times New Roman"/>
                        </a:rPr>
                        <a:t>Yes</a:t>
                      </a:r>
                      <a:endParaRPr/>
                    </a:p>
                  </a:txBody>
                  <a:tcPr/>
                </a:tc>
                <a:tc>
                  <a:txBody>
                    <a:bodyPr lIns="25560" rIns="25560" tIns="12600" bIns="12600" anchor="ctr"/>
                    <a:p>
                      <a:pPr algn="ctr">
                        <a:lnSpc>
                          <a:spcPct val="100000"/>
                        </a:lnSpc>
                      </a:pPr>
                      <a:r>
                        <a:rPr lang="en-IN">
                          <a:solidFill>
                            <a:srgbClr val="002060"/>
                          </a:solidFill>
                          <a:latin typeface="Times New Roman"/>
                        </a:rPr>
                        <a:t>Sector</a:t>
                      </a:r>
                      <a:endParaRPr/>
                    </a:p>
                  </a:txBody>
                  <a:tcPr/>
                </a:tc>
                <a:tc>
                  <a:txBody>
                    <a:bodyPr lIns="25560" rIns="25560" tIns="12600" bIns="12600" anchor="ctr"/>
                    <a:p>
                      <a:pPr algn="ctr">
                        <a:lnSpc>
                          <a:spcPct val="100000"/>
                        </a:lnSpc>
                      </a:pPr>
                      <a:r>
                        <a:rPr lang="en-IN">
                          <a:solidFill>
                            <a:srgbClr val="002060"/>
                          </a:solidFill>
                          <a:latin typeface="Times New Roman"/>
                        </a:rPr>
                        <a:t>Limited</a:t>
                      </a:r>
                      <a:endParaRPr/>
                    </a:p>
                  </a:txBody>
                  <a:tcPr/>
                </a:tc>
                <a:tc>
                  <a:txBody>
                    <a:bodyPr lIns="25560" rIns="25560" tIns="12600" bIns="12600" anchor="ctr"/>
                    <a:p>
                      <a:pPr algn="ctr">
                        <a:lnSpc>
                          <a:spcPct val="100000"/>
                        </a:lnSpc>
                      </a:pPr>
                      <a:r>
                        <a:rPr lang="en-IN">
                          <a:solidFill>
                            <a:srgbClr val="002060"/>
                          </a:solidFill>
                          <a:latin typeface="Times New Roman"/>
                        </a:rPr>
                        <a:t>Moderate</a:t>
                      </a:r>
                      <a:endParaRPr/>
                    </a:p>
                  </a:txBody>
                  <a:tcPr/>
                </a:tc>
                <a:tc>
                  <a:txBody>
                    <a:bodyPr lIns="25560" rIns="25560" tIns="12600" bIns="12600" anchor="ctr"/>
                    <a:p>
                      <a:pPr algn="ctr">
                        <a:lnSpc>
                          <a:spcPct val="100000"/>
                        </a:lnSpc>
                      </a:pPr>
                      <a:r>
                        <a:rPr lang="en-IN">
                          <a:solidFill>
                            <a:srgbClr val="002060"/>
                          </a:solidFill>
                          <a:latin typeface="Times New Roman"/>
                        </a:rPr>
                        <a:t>Fast to read, slow to erase/write</a:t>
                      </a:r>
                      <a:endParaRPr/>
                    </a:p>
                  </a:txBody>
                  <a:tcPr/>
                </a:tc>
              </a:tr>
              <a:tr h="850680">
                <a:tc>
                  <a:txBody>
                    <a:bodyPr lIns="25560" rIns="25560" tIns="12600" bIns="12600" anchor="ctr"/>
                    <a:p>
                      <a:pPr algn="ctr">
                        <a:lnSpc>
                          <a:spcPct val="100000"/>
                        </a:lnSpc>
                      </a:pPr>
                      <a:r>
                        <a:rPr lang="en-IN">
                          <a:solidFill>
                            <a:srgbClr val="002060"/>
                          </a:solidFill>
                          <a:latin typeface="Times New Roman"/>
                        </a:rPr>
                        <a:t>NVRAM</a:t>
                      </a:r>
                      <a:endParaRPr/>
                    </a:p>
                  </a:txBody>
                  <a:tcPr/>
                </a:tc>
                <a:tc>
                  <a:txBody>
                    <a:bodyPr lIns="25560" rIns="25560" tIns="12600" bIns="12600" anchor="ctr"/>
                    <a:p>
                      <a:pPr algn="ctr">
                        <a:lnSpc>
                          <a:spcPct val="100000"/>
                        </a:lnSpc>
                      </a:pPr>
                      <a:r>
                        <a:rPr lang="en-IN">
                          <a:solidFill>
                            <a:srgbClr val="002060"/>
                          </a:solidFill>
                          <a:latin typeface="Times New Roman"/>
                        </a:rPr>
                        <a:t>No</a:t>
                      </a:r>
                      <a:endParaRPr/>
                    </a:p>
                  </a:txBody>
                  <a:tcPr/>
                </a:tc>
                <a:tc>
                  <a:txBody>
                    <a:bodyPr lIns="25560" rIns="25560" tIns="12600" bIns="12600" anchor="ctr"/>
                    <a:p>
                      <a:pPr algn="ctr">
                        <a:lnSpc>
                          <a:spcPct val="100000"/>
                        </a:lnSpc>
                      </a:pPr>
                      <a:r>
                        <a:rPr lang="en-IN">
                          <a:solidFill>
                            <a:srgbClr val="002060"/>
                          </a:solidFill>
                          <a:latin typeface="Times New Roman"/>
                        </a:rPr>
                        <a:t>Yes</a:t>
                      </a:r>
                      <a:endParaRPr/>
                    </a:p>
                  </a:txBody>
                  <a:tcPr/>
                </a:tc>
                <a:tc>
                  <a:txBody>
                    <a:bodyPr lIns="25560" rIns="25560" tIns="12600" bIns="12600" anchor="ctr"/>
                    <a:p>
                      <a:pPr algn="ctr">
                        <a:lnSpc>
                          <a:spcPct val="100000"/>
                        </a:lnSpc>
                      </a:pPr>
                      <a:r>
                        <a:rPr lang="en-IN">
                          <a:solidFill>
                            <a:srgbClr val="002060"/>
                          </a:solidFill>
                          <a:latin typeface="Times New Roman"/>
                        </a:rPr>
                        <a:t>Byte</a:t>
                      </a:r>
                      <a:endParaRPr/>
                    </a:p>
                  </a:txBody>
                  <a:tcPr/>
                </a:tc>
                <a:tc>
                  <a:txBody>
                    <a:bodyPr lIns="25560" rIns="25560" tIns="12600" bIns="12600" anchor="ctr"/>
                    <a:p>
                      <a:pPr algn="ctr">
                        <a:lnSpc>
                          <a:spcPct val="100000"/>
                        </a:lnSpc>
                      </a:pPr>
                      <a:r>
                        <a:rPr lang="en-IN">
                          <a:solidFill>
                            <a:srgbClr val="002060"/>
                          </a:solidFill>
                          <a:latin typeface="Times New Roman"/>
                        </a:rPr>
                        <a:t>Unlimited</a:t>
                      </a:r>
                      <a:endParaRPr/>
                    </a:p>
                  </a:txBody>
                  <a:tcPr/>
                </a:tc>
                <a:tc>
                  <a:txBody>
                    <a:bodyPr lIns="25560" rIns="25560" tIns="12600" bIns="12600" anchor="ctr"/>
                    <a:p>
                      <a:pPr algn="ctr">
                        <a:lnSpc>
                          <a:spcPct val="100000"/>
                        </a:lnSpc>
                      </a:pPr>
                      <a:r>
                        <a:rPr lang="en-IN">
                          <a:solidFill>
                            <a:srgbClr val="002060"/>
                          </a:solidFill>
                          <a:latin typeface="Times New Roman"/>
                        </a:rPr>
                        <a:t>Expensive (SRAM + battery)</a:t>
                      </a:r>
                      <a:endParaRPr/>
                    </a:p>
                  </a:txBody>
                  <a:tcPr/>
                </a:tc>
                <a:tc>
                  <a:txBody>
                    <a:bodyPr lIns="25560" rIns="25560" tIns="12600" bIns="12600" anchor="ctr"/>
                    <a:p>
                      <a:pPr algn="ctr">
                        <a:lnSpc>
                          <a:spcPct val="100000"/>
                        </a:lnSpc>
                      </a:pPr>
                      <a:r>
                        <a:rPr lang="en-IN">
                          <a:solidFill>
                            <a:srgbClr val="002060"/>
                          </a:solidFill>
                          <a:latin typeface="Times New Roman"/>
                        </a:rPr>
                        <a:t>Fast</a:t>
                      </a:r>
                      <a:endParaRPr/>
                    </a:p>
                  </a:txBody>
                  <a:tcPr/>
                </a:tc>
              </a:tr>
            </a:tbl>
          </a:graphicData>
        </a:graphic>
      </p:graphicFrame>
    </p:spTree>
  </p:cSld>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5"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36" name="CustomShape 2"/>
          <p:cNvSpPr/>
          <p:nvPr/>
        </p:nvSpPr>
        <p:spPr>
          <a:xfrm>
            <a:off x="450720" y="228600"/>
            <a:ext cx="8482320" cy="926532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Embedded Hardware Units and Devices…..</a:t>
            </a:r>
            <a:endParaRPr/>
          </a:p>
          <a:p>
            <a:pPr algn="just">
              <a:lnSpc>
                <a:spcPct val="100000"/>
              </a:lnSpc>
            </a:pPr>
            <a:r>
              <a:rPr b="1" lang="en-IN" sz="2400">
                <a:solidFill>
                  <a:srgbClr val="000000"/>
                </a:solidFill>
                <a:latin typeface="Times New Roman"/>
              </a:rPr>
              <a:t>8. Input/Output Devices</a:t>
            </a:r>
            <a:endParaRPr/>
          </a:p>
          <a:p>
            <a:pPr algn="just">
              <a:lnSpc>
                <a:spcPct val="100000"/>
              </a:lnSpc>
              <a:buFont typeface="Wingdings" charset="2"/>
              <a:buChar char=""/>
            </a:pPr>
            <a:r>
              <a:rPr lang="en-IN" sz="2400">
                <a:solidFill>
                  <a:srgbClr val="1c3a8e"/>
                </a:solidFill>
                <a:latin typeface="Bookman Old Style"/>
              </a:rPr>
              <a:t>Function Keypad &amp; Touchscreen - to input data and/or commands.</a:t>
            </a:r>
            <a:endParaRPr/>
          </a:p>
          <a:p>
            <a:pPr algn="just">
              <a:lnSpc>
                <a:spcPct val="100000"/>
              </a:lnSpc>
              <a:buFont typeface="Wingdings" charset="2"/>
              <a:buChar char=""/>
            </a:pPr>
            <a:r>
              <a:rPr lang="en-IN" sz="2400">
                <a:solidFill>
                  <a:srgbClr val="1c3a8e"/>
                </a:solidFill>
                <a:latin typeface="Bookman Old Style"/>
              </a:rPr>
              <a:t>Light Emitting Diodes (LEDs) - status display or indications of visual alarms for such events as power supply failure.</a:t>
            </a:r>
            <a:endParaRPr/>
          </a:p>
          <a:p>
            <a:pPr algn="just">
              <a:lnSpc>
                <a:spcPct val="100000"/>
              </a:lnSpc>
              <a:buFont typeface="Wingdings" charset="2"/>
              <a:buChar char=""/>
            </a:pPr>
            <a:r>
              <a:rPr lang="en-IN" sz="2400">
                <a:solidFill>
                  <a:srgbClr val="1c3a8e"/>
                </a:solidFill>
                <a:latin typeface="Bookman Old Style"/>
              </a:rPr>
              <a:t>Liquid Crystal Displays (LCDs) - to display the status information.</a:t>
            </a:r>
            <a:endParaRPr/>
          </a:p>
          <a:p>
            <a:pPr algn="just">
              <a:lnSpc>
                <a:spcPct val="100000"/>
              </a:lnSpc>
              <a:buFont typeface="Wingdings" charset="2"/>
              <a:buChar char=""/>
            </a:pPr>
            <a:r>
              <a:rPr lang="en-IN" sz="2400">
                <a:solidFill>
                  <a:srgbClr val="1c3a8e"/>
                </a:solidFill>
                <a:latin typeface="Bookman Old Style"/>
              </a:rPr>
              <a:t>Microphone and speakers - Microphone converts the acoustic energy into a voltage signal. The speakers convert the electrical signal back into acoustic waves.</a:t>
            </a:r>
            <a:endParaRPr/>
          </a:p>
          <a:p>
            <a:pPr algn="just">
              <a:lnSpc>
                <a:spcPct val="100000"/>
              </a:lnSpc>
              <a:buFont typeface="Wingdings" charset="2"/>
              <a:buChar char=""/>
            </a:pPr>
            <a:r>
              <a:rPr lang="en-IN" sz="2400">
                <a:solidFill>
                  <a:srgbClr val="1c3a8e"/>
                </a:solidFill>
                <a:latin typeface="Bookman Old Style"/>
              </a:rPr>
              <a:t>Video camera and monitor - The real life image or scenery is converted into electrical signal using a video camera. The electrical signal is converted back to the image on a monitor.</a:t>
            </a:r>
            <a:endParaRPr/>
          </a:p>
          <a:p>
            <a:pPr algn="just">
              <a:lnSpc>
                <a:spcPct val="100000"/>
              </a:lnSpc>
              <a:buFont typeface="Wingdings" charset="2"/>
              <a:buChar char=""/>
            </a:pPr>
            <a:r>
              <a:rPr lang="en-IN" sz="2400">
                <a:solidFill>
                  <a:srgbClr val="1c3a8e"/>
                </a:solidFill>
                <a:latin typeface="Bookman Old Style"/>
              </a:rPr>
              <a:t>Sensors and Transducers - to convert real life information into equivalent electrical signals. </a:t>
            </a:r>
            <a:endParaRPr/>
          </a:p>
          <a:p>
            <a:pPr lvl="1" algn="just">
              <a:lnSpc>
                <a:spcPct val="100000"/>
              </a:lnSpc>
              <a:buFont typeface="Courier New"/>
              <a:buChar char="o"/>
            </a:pPr>
            <a:r>
              <a:rPr lang="en-IN" sz="2400">
                <a:solidFill>
                  <a:srgbClr val="1c3a8e"/>
                </a:solidFill>
                <a:latin typeface="Bookman Old Style"/>
              </a:rPr>
              <a:t>Temperature sensors, Light sensors, Accelerometer, Pressure sensors</a:t>
            </a:r>
            <a:endParaRPr/>
          </a:p>
          <a:p>
            <a:pPr algn="just">
              <a:lnSpc>
                <a:spcPct val="100000"/>
              </a:lnSpc>
              <a:buFont typeface="Wingdings" charset="2"/>
              <a:buChar char=""/>
            </a:pPr>
            <a:r>
              <a:rPr lang="en-IN" sz="2400">
                <a:solidFill>
                  <a:srgbClr val="1c3a8e"/>
                </a:solidFill>
                <a:latin typeface="Bookman Old Style"/>
              </a:rPr>
              <a:t>ADC – Single or Multi channel and DAC.</a:t>
            </a:r>
            <a:endParaRPr/>
          </a:p>
          <a:p>
            <a:pPr algn="just">
              <a:lnSpc>
                <a:spcPct val="100000"/>
              </a:lnSpc>
              <a:buFont typeface="Wingdings" charset="2"/>
              <a:buChar char=""/>
            </a:pPr>
            <a:r>
              <a:rPr lang="en-IN" sz="2400">
                <a:solidFill>
                  <a:srgbClr val="1c3a8e"/>
                </a:solidFill>
                <a:latin typeface="Bookman Old Style"/>
              </a:rPr>
              <a:t>Modem, Bluetooth, 802.11, IrDA….</a:t>
            </a:r>
            <a:endParaRPr/>
          </a:p>
        </p:txBody>
      </p:sp>
      <p:sp>
        <p:nvSpPr>
          <p:cNvPr id="337"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8"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39" name="CustomShape 2"/>
          <p:cNvSpPr/>
          <p:nvPr/>
        </p:nvSpPr>
        <p:spPr>
          <a:xfrm>
            <a:off x="407880" y="304920"/>
            <a:ext cx="8354880" cy="554868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Embedded Hardware Units and Devices…..</a:t>
            </a:r>
            <a:endParaRPr/>
          </a:p>
          <a:p>
            <a:pPr algn="just">
              <a:lnSpc>
                <a:spcPct val="100000"/>
              </a:lnSpc>
            </a:pPr>
            <a:r>
              <a:rPr b="1" lang="en-IN" sz="2400">
                <a:solidFill>
                  <a:srgbClr val="000000"/>
                </a:solidFill>
                <a:latin typeface="Times New Roman"/>
              </a:rPr>
              <a:t>9. Linking Embedded System Hardware</a:t>
            </a:r>
            <a:endParaRPr/>
          </a:p>
          <a:p>
            <a:pPr algn="just">
              <a:lnSpc>
                <a:spcPct val="100000"/>
              </a:lnSpc>
              <a:buFont typeface="Wingdings" charset="2"/>
              <a:buChar char=""/>
            </a:pPr>
            <a:r>
              <a:rPr lang="en-IN" sz="2000">
                <a:solidFill>
                  <a:srgbClr val="1c3a8e"/>
                </a:solidFill>
                <a:latin typeface="Bookman Old Style"/>
              </a:rPr>
              <a:t>Linking and interfacing circuit for the Buses by using the appropriate multiplexers, and decoders, demultiplexers Interface the various system units.</a:t>
            </a:r>
            <a:endParaRPr/>
          </a:p>
          <a:p>
            <a:pPr algn="just">
              <a:lnSpc>
                <a:spcPct val="100000"/>
              </a:lnSpc>
              <a:buFont typeface="Wingdings" charset="2"/>
              <a:buChar char=""/>
            </a:pPr>
            <a:r>
              <a:rPr lang="en-IN" sz="2000">
                <a:solidFill>
                  <a:srgbClr val="1c3a8e"/>
                </a:solidFill>
                <a:latin typeface="Bookman Old Style"/>
              </a:rPr>
              <a:t>Communication Driver: Network Ethernet or serial driver to communicate with host embedded system expansion facility.</a:t>
            </a:r>
            <a:endParaRPr/>
          </a:p>
          <a:p>
            <a:pPr algn="just">
              <a:lnSpc>
                <a:spcPct val="100000"/>
              </a:lnSpc>
              <a:buFont typeface="Wingdings" charset="2"/>
              <a:buChar char=""/>
            </a:pPr>
            <a:r>
              <a:rPr lang="en-IN" sz="2000">
                <a:solidFill>
                  <a:srgbClr val="1c3a8e"/>
                </a:solidFill>
                <a:latin typeface="Bookman Old Style"/>
              </a:rPr>
              <a:t>Serial Buses (Example): UART (512 kbaud/s), Serial Port (230 kbps), 1-wire CAN (33 kbps), Fault tolerant CAN (110 kbps), Industrial I2C (100kbps), SPI (100 kbps), MicroWire (300 kbps).</a:t>
            </a:r>
            <a:endParaRPr/>
          </a:p>
          <a:p>
            <a:pPr algn="just">
              <a:lnSpc>
                <a:spcPct val="100000"/>
              </a:lnSpc>
              <a:buFont typeface="Wingdings" charset="2"/>
              <a:buChar char=""/>
            </a:pPr>
            <a:r>
              <a:rPr lang="en-IN" sz="2000">
                <a:solidFill>
                  <a:srgbClr val="1c3a8e"/>
                </a:solidFill>
                <a:latin typeface="Bookman Old Style"/>
              </a:rPr>
              <a:t>Parallel Buses (Example): PCI, PCI-X</a:t>
            </a:r>
            <a:endParaRPr/>
          </a:p>
          <a:p>
            <a:pPr algn="just">
              <a:lnSpc>
                <a:spcPct val="100000"/>
              </a:lnSpc>
              <a:buFont typeface="Wingdings" charset="2"/>
              <a:buChar char=""/>
            </a:pPr>
            <a:r>
              <a:rPr lang="en-IN" sz="2000">
                <a:solidFill>
                  <a:srgbClr val="1c3a8e"/>
                </a:solidFill>
                <a:latin typeface="Bookman Old Style"/>
              </a:rPr>
              <a:t>SCSI (Small Computer System Interface) parallel (40 Mbps), Fast SCSI (80 Mbps), Ultra SCSI-3 (160 Mbps), FireWire/IEEE 1394 (400 Mbps), High Speed USB 2.0 (480 Mbps).</a:t>
            </a:r>
            <a:endParaRPr/>
          </a:p>
        </p:txBody>
      </p:sp>
      <p:sp>
        <p:nvSpPr>
          <p:cNvPr id="340"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1" name="CustomShape 1"/>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0070c0"/>
                </a:solidFill>
                <a:latin typeface="Arial"/>
              </a:rPr>
              <a:t>V.Vijayaraghavan, Assistant Professor-ECE, VFSTR, Guntur</a:t>
            </a:r>
            <a:endParaRPr/>
          </a:p>
        </p:txBody>
      </p:sp>
      <p:sp>
        <p:nvSpPr>
          <p:cNvPr id="342" name="CustomShape 2"/>
          <p:cNvSpPr/>
          <p:nvPr/>
        </p:nvSpPr>
        <p:spPr>
          <a:xfrm>
            <a:off x="533520" y="533520"/>
            <a:ext cx="8229240" cy="1491480"/>
          </a:xfrm>
          <a:prstGeom prst="rect">
            <a:avLst/>
          </a:prstGeom>
          <a:noFill/>
          <a:ln>
            <a:noFill/>
          </a:ln>
        </p:spPr>
        <p:txBody>
          <a:bodyPr lIns="90000" rIns="90000" tIns="45000" bIns="45000"/>
          <a:p>
            <a:pPr algn="just">
              <a:lnSpc>
                <a:spcPct val="100000"/>
              </a:lnSpc>
            </a:pPr>
            <a:r>
              <a:rPr b="1" lang="en-IN" sz="2400">
                <a:solidFill>
                  <a:srgbClr val="ff0000"/>
                </a:solidFill>
                <a:latin typeface="Bookman Old Style"/>
              </a:rPr>
              <a:t>Hardware Architecture:</a:t>
            </a:r>
            <a:endParaRPr/>
          </a:p>
          <a:p>
            <a:pPr algn="just">
              <a:lnSpc>
                <a:spcPct val="100000"/>
              </a:lnSpc>
            </a:pPr>
            <a:endParaRPr/>
          </a:p>
          <a:p>
            <a:pPr algn="just">
              <a:lnSpc>
                <a:spcPct val="100000"/>
              </a:lnSpc>
            </a:pPr>
            <a:r>
              <a:rPr lang="en-IN" sz="1200">
                <a:solidFill>
                  <a:srgbClr val="1c3a8e"/>
                </a:solidFill>
                <a:latin typeface="Bookman Old Style"/>
              </a:rPr>
              <a:t>The various building block of embedded system hardware are shown in Fig.</a:t>
            </a:r>
            <a:endParaRPr/>
          </a:p>
          <a:p>
            <a:pPr>
              <a:lnSpc>
                <a:spcPct val="100000"/>
              </a:lnSpc>
            </a:pPr>
            <a:endParaRPr/>
          </a:p>
          <a:p>
            <a:pPr>
              <a:lnSpc>
                <a:spcPct val="100000"/>
              </a:lnSpc>
            </a:pPr>
            <a:endParaRPr/>
          </a:p>
        </p:txBody>
      </p:sp>
      <p:pic>
        <p:nvPicPr>
          <p:cNvPr id="343" name="Picture 7" descr=""/>
          <p:cNvPicPr/>
          <p:nvPr/>
        </p:nvPicPr>
        <p:blipFill>
          <a:blip r:embed="rId1"/>
          <a:stretch>
            <a:fillRect/>
          </a:stretch>
        </p:blipFill>
        <p:spPr>
          <a:xfrm>
            <a:off x="497880" y="1752480"/>
            <a:ext cx="8112240" cy="4571640"/>
          </a:xfrm>
          <a:prstGeom prst="rect">
            <a:avLst/>
          </a:prstGeom>
          <a:ln>
            <a:noFill/>
          </a:ln>
        </p:spPr>
      </p:pic>
    </p:spTree>
  </p:cSld>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4" name="TextShape 1"/>
          <p:cNvSpPr txBox="1"/>
          <p:nvPr/>
        </p:nvSpPr>
        <p:spPr>
          <a:xfrm>
            <a:off x="642960" y="142920"/>
            <a:ext cx="7772040" cy="40320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45"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346" name="CustomShape 3"/>
          <p:cNvSpPr/>
          <p:nvPr/>
        </p:nvSpPr>
        <p:spPr>
          <a:xfrm>
            <a:off x="371520" y="84600"/>
            <a:ext cx="8457840" cy="821160"/>
          </a:xfrm>
          <a:prstGeom prst="rect">
            <a:avLst/>
          </a:prstGeom>
          <a:noFill/>
          <a:ln>
            <a:noFill/>
          </a:ln>
        </p:spPr>
        <p:txBody>
          <a:bodyPr lIns="90000" rIns="90000" tIns="45000" bIns="45000"/>
          <a:p>
            <a:pPr>
              <a:lnSpc>
                <a:spcPct val="100000"/>
              </a:lnSpc>
            </a:pPr>
            <a:r>
              <a:rPr b="1" lang="en-IN" sz="2400">
                <a:solidFill>
                  <a:srgbClr val="1c3a8e"/>
                </a:solidFill>
                <a:latin typeface="Book Antiqua"/>
              </a:rPr>
              <a:t>UNIT – I      INTRODUCTION TO EMBEDDED SYSTEMS</a:t>
            </a:r>
            <a:endParaRPr/>
          </a:p>
        </p:txBody>
      </p:sp>
      <p:sp>
        <p:nvSpPr>
          <p:cNvPr id="347" name="CustomShape 4"/>
          <p:cNvSpPr/>
          <p:nvPr/>
        </p:nvSpPr>
        <p:spPr>
          <a:xfrm>
            <a:off x="457200" y="444240"/>
            <a:ext cx="8372160" cy="6074280"/>
          </a:xfrm>
          <a:prstGeom prst="rect">
            <a:avLst/>
          </a:prstGeom>
          <a:noFill/>
          <a:ln>
            <a:noFill/>
          </a:ln>
        </p:spPr>
        <p:txBody>
          <a:bodyPr lIns="90000" rIns="90000" tIns="45000" bIns="45000"/>
          <a:p>
            <a:pPr algn="just">
              <a:lnSpc>
                <a:spcPct val="100000"/>
              </a:lnSpc>
            </a:pPr>
            <a:r>
              <a:rPr b="1" lang="en-IN" sz="2400" u="sng">
                <a:solidFill>
                  <a:srgbClr val="0070c0"/>
                </a:solidFill>
                <a:latin typeface="Bookman Old Style"/>
              </a:rPr>
              <a:t>Embedded Software:</a:t>
            </a:r>
            <a:endParaRPr/>
          </a:p>
          <a:p>
            <a:pPr algn="just">
              <a:lnSpc>
                <a:spcPct val="100000"/>
              </a:lnSpc>
            </a:pPr>
            <a:r>
              <a:rPr lang="en-IN" sz="2200">
                <a:solidFill>
                  <a:srgbClr val="1c3a8e"/>
                </a:solidFill>
                <a:latin typeface="Bookman Old Style"/>
              </a:rPr>
              <a:t>The Software is like a brain of the embedded system.</a:t>
            </a:r>
            <a:endParaRPr/>
          </a:p>
          <a:p>
            <a:pPr algn="just">
              <a:lnSpc>
                <a:spcPct val="100000"/>
              </a:lnSpc>
            </a:pPr>
            <a:r>
              <a:rPr b="1" lang="en-IN" sz="2400">
                <a:solidFill>
                  <a:srgbClr val="000000"/>
                </a:solidFill>
                <a:latin typeface="Times New Roman"/>
              </a:rPr>
              <a:t>1. Final Machine Implementable Software for a System:</a:t>
            </a:r>
            <a:endParaRPr/>
          </a:p>
          <a:p>
            <a:pPr algn="just">
              <a:lnSpc>
                <a:spcPct val="100000"/>
              </a:lnSpc>
              <a:buFont typeface="Wingdings" charset="2"/>
              <a:buChar char=""/>
            </a:pPr>
            <a:r>
              <a:rPr lang="en-IN" sz="2000">
                <a:solidFill>
                  <a:srgbClr val="1c3a8e"/>
                </a:solidFill>
                <a:latin typeface="Bookman Old Style"/>
              </a:rPr>
              <a:t>An Embedded system processor executes software that is specific to a given application of that system.</a:t>
            </a:r>
            <a:endParaRPr/>
          </a:p>
          <a:p>
            <a:pPr algn="just">
              <a:lnSpc>
                <a:spcPct val="100000"/>
              </a:lnSpc>
              <a:buFont typeface="Wingdings" charset="2"/>
              <a:buChar char=""/>
            </a:pPr>
            <a:r>
              <a:rPr lang="en-IN" sz="2000">
                <a:solidFill>
                  <a:srgbClr val="1c3a8e"/>
                </a:solidFill>
                <a:latin typeface="Bookman Old Style"/>
              </a:rPr>
              <a:t>The instruction codes and data in the final phase are placed in the ROM or Flash memory. This is also called </a:t>
            </a:r>
            <a:r>
              <a:rPr b="1" lang="en-IN" sz="2000">
                <a:solidFill>
                  <a:srgbClr val="1c3a8e"/>
                </a:solidFill>
                <a:latin typeface="Bookman Old Style"/>
              </a:rPr>
              <a:t>ROM image</a:t>
            </a:r>
            <a:r>
              <a:rPr lang="en-IN" sz="2000">
                <a:solidFill>
                  <a:srgbClr val="1c3a8e"/>
                </a:solidFill>
                <a:latin typeface="Bookman Old Style"/>
              </a:rPr>
              <a:t>.</a:t>
            </a:r>
            <a:endParaRPr/>
          </a:p>
          <a:p>
            <a:pPr algn="just">
              <a:lnSpc>
                <a:spcPct val="100000"/>
              </a:lnSpc>
              <a:buFont typeface="Wingdings" charset="2"/>
              <a:buChar char=""/>
            </a:pPr>
            <a:r>
              <a:rPr lang="en-IN" sz="2000">
                <a:solidFill>
                  <a:srgbClr val="1c3a8e"/>
                </a:solidFill>
                <a:latin typeface="Bookman Old Style"/>
              </a:rPr>
              <a:t>Bytes at each address defined for creating the ROM image. By changing this image, the same hardware platform work differently and can be used for entirely different applications or for new upgrades of the same system.</a:t>
            </a:r>
            <a:endParaRPr/>
          </a:p>
          <a:p>
            <a:pPr algn="just">
              <a:lnSpc>
                <a:spcPct val="100000"/>
              </a:lnSpc>
              <a:buFont typeface="Wingdings" charset="2"/>
              <a:buChar char=""/>
            </a:pPr>
            <a:r>
              <a:rPr lang="en-IN" sz="2000">
                <a:solidFill>
                  <a:srgbClr val="1c3a8e"/>
                </a:solidFill>
                <a:latin typeface="Bookman Old Style"/>
              </a:rPr>
              <a:t>Hardware elements between the distinct systems can be identical but it is the software that makes a system unique and distinct from the other.</a:t>
            </a:r>
            <a:endParaRPr/>
          </a:p>
          <a:p>
            <a:pPr algn="just">
              <a:lnSpc>
                <a:spcPct val="100000"/>
              </a:lnSpc>
              <a:buFont typeface="Wingdings" charset="2"/>
              <a:buChar char=""/>
            </a:pPr>
            <a:r>
              <a:rPr lang="en-IN" sz="2000">
                <a:solidFill>
                  <a:srgbClr val="1c3a8e"/>
                </a:solidFill>
                <a:latin typeface="Bookman Old Style"/>
              </a:rPr>
              <a:t>ROM image may alternatively be compressed software (for example, the zip format) and data (for example, the pictures in jpg or gif format) along with the software required for decompression algorithm.</a:t>
            </a:r>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8"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49"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350" name="CustomShape 3"/>
          <p:cNvSpPr/>
          <p:nvPr/>
        </p:nvSpPr>
        <p:spPr>
          <a:xfrm>
            <a:off x="304920" y="228600"/>
            <a:ext cx="8305560" cy="45612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Embedded Hardware Units and Devices…..</a:t>
            </a:r>
            <a:endParaRPr/>
          </a:p>
        </p:txBody>
      </p:sp>
      <p:sp>
        <p:nvSpPr>
          <p:cNvPr id="351" name="CustomShape 4"/>
          <p:cNvSpPr/>
          <p:nvPr/>
        </p:nvSpPr>
        <p:spPr>
          <a:xfrm>
            <a:off x="457200" y="6126840"/>
            <a:ext cx="8229240" cy="379800"/>
          </a:xfrm>
          <a:prstGeom prst="rect">
            <a:avLst/>
          </a:prstGeom>
          <a:noFill/>
          <a:ln>
            <a:noFill/>
          </a:ln>
        </p:spPr>
        <p:txBody>
          <a:bodyPr lIns="90000" rIns="90000" tIns="45000" bIns="45000"/>
          <a:p>
            <a:pPr>
              <a:lnSpc>
                <a:spcPct val="100000"/>
              </a:lnSpc>
            </a:pPr>
            <a:r>
              <a:rPr lang="en-IN" sz="1900">
                <a:solidFill>
                  <a:srgbClr val="00b0f0"/>
                </a:solidFill>
                <a:latin typeface="Times New Roman"/>
              </a:rPr>
              <a:t>System ROM memory embedding the software, RTOS, data, and vector addresses</a:t>
            </a:r>
            <a:endParaRPr/>
          </a:p>
        </p:txBody>
      </p:sp>
      <p:pic>
        <p:nvPicPr>
          <p:cNvPr id="352" name="Picture 7" descr=""/>
          <p:cNvPicPr/>
          <p:nvPr/>
        </p:nvPicPr>
        <p:blipFill>
          <a:blip r:embed="rId1"/>
          <a:stretch>
            <a:fillRect/>
          </a:stretch>
        </p:blipFill>
        <p:spPr>
          <a:xfrm>
            <a:off x="392760" y="690120"/>
            <a:ext cx="8272080" cy="5436360"/>
          </a:xfrm>
          <a:prstGeom prst="rect">
            <a:avLst/>
          </a:prstGeom>
          <a:ln>
            <a:noFill/>
          </a:ln>
        </p:spPr>
      </p:pic>
    </p:spTree>
  </p:cSld>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3"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54"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355" name="CustomShape 3"/>
          <p:cNvSpPr/>
          <p:nvPr/>
        </p:nvSpPr>
        <p:spPr>
          <a:xfrm>
            <a:off x="432720" y="196200"/>
            <a:ext cx="8482320" cy="632052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Embedded Hardware Units and Devices…..</a:t>
            </a:r>
            <a:endParaRPr/>
          </a:p>
          <a:p>
            <a:pPr algn="just">
              <a:lnSpc>
                <a:spcPct val="100000"/>
              </a:lnSpc>
            </a:pPr>
            <a:r>
              <a:rPr b="1" lang="en-IN" sz="2400">
                <a:solidFill>
                  <a:srgbClr val="000000"/>
                </a:solidFill>
                <a:latin typeface="Times New Roman"/>
              </a:rPr>
              <a:t>2. Coding of Software in Machine Codes:</a:t>
            </a:r>
            <a:endParaRPr/>
          </a:p>
          <a:p>
            <a:pPr algn="just">
              <a:lnSpc>
                <a:spcPct val="100000"/>
              </a:lnSpc>
              <a:buFont typeface="Wingdings" charset="2"/>
              <a:buChar char=""/>
            </a:pPr>
            <a:r>
              <a:rPr lang="en-IN" sz="2000">
                <a:solidFill>
                  <a:srgbClr val="1c3a8e"/>
                </a:solidFill>
                <a:latin typeface="Bookman Old Style"/>
              </a:rPr>
              <a:t>Programmer defines the addresses and the corresponding bytes or bits at each address.</a:t>
            </a:r>
            <a:endParaRPr/>
          </a:p>
          <a:p>
            <a:pPr algn="just">
              <a:lnSpc>
                <a:spcPct val="100000"/>
              </a:lnSpc>
              <a:buFont typeface="Wingdings" charset="2"/>
              <a:buChar char=""/>
            </a:pPr>
            <a:r>
              <a:rPr lang="en-IN" sz="2000">
                <a:solidFill>
                  <a:srgbClr val="1c3a8e"/>
                </a:solidFill>
                <a:latin typeface="Bookman Old Style"/>
              </a:rPr>
              <a:t>Used in configuring some specific physical device or subsystem like transceiver, the machine code- based coding is used.</a:t>
            </a:r>
            <a:endParaRPr/>
          </a:p>
          <a:p>
            <a:pPr algn="just">
              <a:lnSpc>
                <a:spcPct val="100000"/>
              </a:lnSpc>
            </a:pPr>
            <a:r>
              <a:rPr b="1" lang="en-IN" sz="2400">
                <a:solidFill>
                  <a:srgbClr val="000000"/>
                </a:solidFill>
                <a:latin typeface="Times New Roman"/>
              </a:rPr>
              <a:t>3. Software in Processor Specific Assembly Language:</a:t>
            </a:r>
            <a:endParaRPr/>
          </a:p>
          <a:p>
            <a:pPr algn="just">
              <a:lnSpc>
                <a:spcPct val="100000"/>
              </a:lnSpc>
              <a:buFont typeface="Wingdings" charset="2"/>
              <a:buChar char=""/>
            </a:pPr>
            <a:r>
              <a:rPr lang="en-IN" sz="2000">
                <a:solidFill>
                  <a:srgbClr val="1c3a8e"/>
                </a:solidFill>
                <a:latin typeface="Bookman Old Style"/>
              </a:rPr>
              <a:t>Needed for Invoking Processor Specific Instructions, Requires understanding of the processor and instruction set.</a:t>
            </a:r>
            <a:endParaRPr/>
          </a:p>
          <a:p>
            <a:pPr algn="just">
              <a:lnSpc>
                <a:spcPct val="100000"/>
              </a:lnSpc>
              <a:buFont typeface="Wingdings" charset="2"/>
              <a:buChar char=""/>
            </a:pPr>
            <a:r>
              <a:rPr lang="en-IN" sz="2000">
                <a:solidFill>
                  <a:srgbClr val="1c3a8e"/>
                </a:solidFill>
                <a:latin typeface="Bookman Old Style"/>
              </a:rPr>
              <a:t>A program or a small specific part coded in the assembly language using an Assembler (software used for developing codes in assembly).</a:t>
            </a:r>
            <a:endParaRPr/>
          </a:p>
          <a:p>
            <a:pPr algn="just">
              <a:lnSpc>
                <a:spcPct val="100000"/>
              </a:lnSpc>
              <a:buFont typeface="Wingdings" charset="2"/>
              <a:buChar char=""/>
            </a:pPr>
            <a:r>
              <a:rPr lang="en-IN" sz="2000">
                <a:solidFill>
                  <a:srgbClr val="1c3a8e"/>
                </a:solidFill>
                <a:latin typeface="Bookman Old Style"/>
              </a:rPr>
              <a:t>It is extremely useful for configuring physical devices like Ports, Line display, ADC, DAC…etc.</a:t>
            </a:r>
            <a:endParaRPr/>
          </a:p>
          <a:p>
            <a:pPr algn="just">
              <a:lnSpc>
                <a:spcPct val="100000"/>
              </a:lnSpc>
              <a:buFont typeface="Wingdings" charset="2"/>
              <a:buChar char=""/>
            </a:pPr>
            <a:r>
              <a:rPr lang="en-IN" sz="2000">
                <a:solidFill>
                  <a:srgbClr val="1c3a8e"/>
                </a:solidFill>
                <a:latin typeface="Bookman Old Style"/>
              </a:rPr>
              <a:t>To make all the codes in assembly is very time consuming.</a:t>
            </a:r>
            <a:endParaRPr/>
          </a:p>
          <a:p>
            <a:pPr algn="just">
              <a:lnSpc>
                <a:spcPct val="100000"/>
              </a:lnSpc>
              <a:buFont typeface="Wingdings" charset="2"/>
              <a:buChar char=""/>
            </a:pPr>
            <a:r>
              <a:rPr lang="en-IN" sz="2000">
                <a:solidFill>
                  <a:srgbClr val="1c3a8e"/>
                </a:solidFill>
                <a:latin typeface="Bookman Old Style"/>
              </a:rPr>
              <a:t>Full coding in assembly may be done for simple small scale systems.</a:t>
            </a:r>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6"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57" name="CustomShape 2"/>
          <p:cNvSpPr/>
          <p:nvPr/>
        </p:nvSpPr>
        <p:spPr>
          <a:xfrm>
            <a:off x="3349080" y="6477120"/>
            <a:ext cx="5565960" cy="270360"/>
          </a:xfrm>
          <a:prstGeom prst="rect">
            <a:avLst/>
          </a:prstGeom>
          <a:noFill/>
          <a:ln>
            <a:noFill/>
          </a:ln>
        </p:spPr>
        <p:txBody>
          <a:bodyPr lIns="90000" rIns="90000" tIns="45000" bIns="45000"/>
          <a:p>
            <a:pPr algn="ctr">
              <a:lnSpc>
                <a:spcPct val="100000"/>
              </a:lnSpc>
            </a:pPr>
            <a:r>
              <a:rPr lang="en-IN" sz="1400">
                <a:solidFill>
                  <a:srgbClr val="163078"/>
                </a:solidFill>
                <a:latin typeface="Bahnschrift SemiBold"/>
              </a:rPr>
              <a:t>Dr. V.Vijayaraghavan, Assistant Professor-ECE, VFSTR, Guntur</a:t>
            </a:r>
            <a:endParaRPr/>
          </a:p>
        </p:txBody>
      </p:sp>
      <p:sp>
        <p:nvSpPr>
          <p:cNvPr id="358" name="CustomShape 3"/>
          <p:cNvSpPr/>
          <p:nvPr/>
        </p:nvSpPr>
        <p:spPr>
          <a:xfrm>
            <a:off x="214560" y="97920"/>
            <a:ext cx="8704440" cy="158436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Embedded Hardware Units and Devices…..</a:t>
            </a:r>
            <a:endParaRPr/>
          </a:p>
          <a:p>
            <a:pPr algn="just">
              <a:lnSpc>
                <a:spcPct val="100000"/>
              </a:lnSpc>
            </a:pPr>
            <a:r>
              <a:rPr b="1" lang="en-IN" sz="2400">
                <a:solidFill>
                  <a:srgbClr val="000000"/>
                </a:solidFill>
                <a:latin typeface="Times New Roman"/>
              </a:rPr>
              <a:t>3. Software in Processor Specific Assembly Language…</a:t>
            </a:r>
            <a:endParaRPr/>
          </a:p>
          <a:p>
            <a:pPr algn="just">
              <a:lnSpc>
                <a:spcPct val="100000"/>
              </a:lnSpc>
            </a:pPr>
            <a:r>
              <a:rPr lang="en-IN" sz="2000">
                <a:solidFill>
                  <a:srgbClr val="1c3a8e"/>
                </a:solidFill>
                <a:latin typeface="Bookman Old Style"/>
              </a:rPr>
              <a:t>The steps followed when using assembly language before finally burned at the ROM</a:t>
            </a:r>
            <a:endParaRPr/>
          </a:p>
        </p:txBody>
      </p:sp>
      <p:pic>
        <p:nvPicPr>
          <p:cNvPr id="359" name="Picture 1" descr=""/>
          <p:cNvPicPr/>
          <p:nvPr/>
        </p:nvPicPr>
        <p:blipFill>
          <a:blip r:embed="rId1"/>
          <a:stretch>
            <a:fillRect/>
          </a:stretch>
        </p:blipFill>
        <p:spPr>
          <a:xfrm>
            <a:off x="3439800" y="1371600"/>
            <a:ext cx="5562360" cy="5105160"/>
          </a:xfrm>
          <a:prstGeom prst="rect">
            <a:avLst/>
          </a:prstGeom>
          <a:ln>
            <a:noFill/>
          </a:ln>
        </p:spPr>
      </p:pic>
      <p:sp>
        <p:nvSpPr>
          <p:cNvPr id="360" name="CustomShape 4"/>
          <p:cNvSpPr/>
          <p:nvPr/>
        </p:nvSpPr>
        <p:spPr>
          <a:xfrm>
            <a:off x="110520" y="1669320"/>
            <a:ext cx="3238200" cy="5019480"/>
          </a:xfrm>
          <a:prstGeom prst="rect">
            <a:avLst/>
          </a:prstGeom>
          <a:noFill/>
          <a:ln>
            <a:noFill/>
          </a:ln>
        </p:spPr>
        <p:txBody>
          <a:bodyPr lIns="90000" rIns="90000" tIns="45000" bIns="45000"/>
          <a:p>
            <a:pPr algn="just">
              <a:lnSpc>
                <a:spcPct val="100000"/>
              </a:lnSpc>
              <a:buFont typeface="Wingdings" charset="2"/>
              <a:buChar char=""/>
            </a:pPr>
            <a:r>
              <a:rPr lang="en-IN" sz="1600">
                <a:solidFill>
                  <a:srgbClr val="1c3a8e"/>
                </a:solidFill>
                <a:latin typeface="Bookman Old Style"/>
              </a:rPr>
              <a:t>‘</a:t>
            </a:r>
            <a:r>
              <a:rPr lang="en-IN" sz="1600">
                <a:solidFill>
                  <a:srgbClr val="1c3a8e"/>
                </a:solidFill>
                <a:latin typeface="Bookman Old Style"/>
              </a:rPr>
              <a:t>Assembler’- Translates ALP to Machine codes.</a:t>
            </a:r>
            <a:endParaRPr/>
          </a:p>
          <a:p>
            <a:pPr algn="just">
              <a:lnSpc>
                <a:spcPct val="100000"/>
              </a:lnSpc>
              <a:buFont typeface="Wingdings" charset="2"/>
              <a:buChar char=""/>
            </a:pPr>
            <a:r>
              <a:rPr lang="en-IN" sz="1600">
                <a:solidFill>
                  <a:srgbClr val="1c3a8e"/>
                </a:solidFill>
                <a:latin typeface="Bookman Old Style"/>
              </a:rPr>
              <a:t>‘</a:t>
            </a:r>
            <a:r>
              <a:rPr lang="en-IN" sz="1600">
                <a:solidFill>
                  <a:srgbClr val="1c3a8e"/>
                </a:solidFill>
                <a:latin typeface="Bookman Old Style"/>
              </a:rPr>
              <a:t>Linker’ – Link the codes with the other codes. The linked file in binary for run is known as exe file. </a:t>
            </a:r>
            <a:endParaRPr/>
          </a:p>
          <a:p>
            <a:pPr algn="just">
              <a:lnSpc>
                <a:spcPct val="100000"/>
              </a:lnSpc>
              <a:buFont typeface="Wingdings" charset="2"/>
              <a:buChar char=""/>
            </a:pPr>
            <a:r>
              <a:rPr lang="en-IN" sz="1600">
                <a:solidFill>
                  <a:srgbClr val="1c3a8e"/>
                </a:solidFill>
                <a:latin typeface="Bookman Old Style"/>
              </a:rPr>
              <a:t>‘</a:t>
            </a:r>
            <a:r>
              <a:rPr lang="en-IN" sz="1600">
                <a:solidFill>
                  <a:srgbClr val="1c3a8e"/>
                </a:solidFill>
                <a:latin typeface="Bookman Old Style"/>
              </a:rPr>
              <a:t>Loader’ – Relocating the codes after finding the physical memory addresses available.</a:t>
            </a:r>
            <a:endParaRPr/>
          </a:p>
          <a:p>
            <a:pPr algn="just">
              <a:lnSpc>
                <a:spcPct val="100000"/>
              </a:lnSpc>
              <a:buFont typeface="Wingdings" charset="2"/>
              <a:buChar char=""/>
            </a:pPr>
            <a:r>
              <a:rPr lang="en-IN" sz="1600">
                <a:solidFill>
                  <a:srgbClr val="1c3a8e"/>
                </a:solidFill>
                <a:latin typeface="Bookman Old Style"/>
              </a:rPr>
              <a:t>‘</a:t>
            </a:r>
            <a:r>
              <a:rPr lang="en-IN" sz="1600">
                <a:solidFill>
                  <a:srgbClr val="1c3a8e"/>
                </a:solidFill>
                <a:latin typeface="Bookman Old Style"/>
              </a:rPr>
              <a:t>Locator’ – Locating these codes as a ROM image. It locates IO tasks and hardware device drivers codes at fixed addresses. (hex file)</a:t>
            </a:r>
            <a:endParaRPr/>
          </a:p>
          <a:p>
            <a:pPr algn="just">
              <a:lnSpc>
                <a:spcPct val="100000"/>
              </a:lnSpc>
              <a:buFont typeface="Wingdings" charset="2"/>
              <a:buChar char=""/>
            </a:pPr>
            <a:r>
              <a:rPr lang="en-IN" sz="1600">
                <a:solidFill>
                  <a:srgbClr val="1c3a8e"/>
                </a:solidFill>
                <a:latin typeface="Bookman Old Style"/>
              </a:rPr>
              <a:t>‘</a:t>
            </a:r>
            <a:r>
              <a:rPr lang="en-IN" sz="1600">
                <a:solidFill>
                  <a:srgbClr val="1c3a8e"/>
                </a:solidFill>
                <a:latin typeface="Bookman Old Style"/>
              </a:rPr>
              <a:t>Device Programmer’ – Takes ROM image and burns into PROM or Flash.</a:t>
            </a:r>
            <a:endParaRPr/>
          </a:p>
        </p:txBody>
      </p:sp>
      <p:sp>
        <p:nvSpPr>
          <p:cNvPr id="361" name="CustomShape 5"/>
          <p:cNvSpPr/>
          <p:nvPr/>
        </p:nvSpPr>
        <p:spPr>
          <a:xfrm>
            <a:off x="3429000" y="5715000"/>
            <a:ext cx="3352320" cy="700200"/>
          </a:xfrm>
          <a:prstGeom prst="rect">
            <a:avLst/>
          </a:prstGeom>
          <a:noFill/>
          <a:ln>
            <a:noFill/>
          </a:ln>
        </p:spPr>
        <p:txBody>
          <a:bodyPr lIns="90000" rIns="90000" tIns="45000" bIns="45000"/>
          <a:p>
            <a:pPr algn="ctr">
              <a:lnSpc>
                <a:spcPct val="100000"/>
              </a:lnSpc>
            </a:pPr>
            <a:r>
              <a:rPr lang="en-IN" sz="2000">
                <a:solidFill>
                  <a:srgbClr val="00b0f0"/>
                </a:solidFill>
                <a:latin typeface="Times New Roman"/>
              </a:rPr>
              <a:t>Conversion Process of Assembly to ROM image</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3"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234" name="CustomShape 2"/>
          <p:cNvSpPr/>
          <p:nvPr/>
        </p:nvSpPr>
        <p:spPr>
          <a:xfrm>
            <a:off x="457200" y="643428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235" name="CustomShape 3"/>
          <p:cNvSpPr/>
          <p:nvPr/>
        </p:nvSpPr>
        <p:spPr>
          <a:xfrm>
            <a:off x="457200" y="304920"/>
            <a:ext cx="8457840" cy="821160"/>
          </a:xfrm>
          <a:prstGeom prst="rect">
            <a:avLst/>
          </a:prstGeom>
          <a:noFill/>
          <a:ln>
            <a:noFill/>
          </a:ln>
        </p:spPr>
        <p:txBody>
          <a:bodyPr lIns="90000" rIns="90000" tIns="45000" bIns="45000"/>
          <a:p>
            <a:pPr>
              <a:lnSpc>
                <a:spcPct val="100000"/>
              </a:lnSpc>
            </a:pPr>
            <a:r>
              <a:rPr b="1" lang="en-IN" sz="2400">
                <a:solidFill>
                  <a:srgbClr val="1c3a8e"/>
                </a:solidFill>
                <a:latin typeface="Book Antiqua"/>
              </a:rPr>
              <a:t>UNIT – I      INTRODUCTION TO EMBEDDED SYSTEMS</a:t>
            </a:r>
            <a:endParaRPr/>
          </a:p>
        </p:txBody>
      </p:sp>
      <p:sp>
        <p:nvSpPr>
          <p:cNvPr id="236" name="CustomShape 4"/>
          <p:cNvSpPr/>
          <p:nvPr/>
        </p:nvSpPr>
        <p:spPr>
          <a:xfrm>
            <a:off x="533520" y="920880"/>
            <a:ext cx="8152920" cy="5393160"/>
          </a:xfrm>
          <a:prstGeom prst="rect">
            <a:avLst/>
          </a:prstGeom>
          <a:noFill/>
          <a:ln>
            <a:noFill/>
          </a:ln>
        </p:spPr>
        <p:txBody>
          <a:bodyPr lIns="90000" rIns="90000" tIns="45000" bIns="45000"/>
          <a:p>
            <a:pPr algn="just">
              <a:lnSpc>
                <a:spcPct val="100000"/>
              </a:lnSpc>
            </a:pPr>
            <a:r>
              <a:rPr b="1" lang="en-IN" sz="2400" u="sng">
                <a:solidFill>
                  <a:srgbClr val="0070c0"/>
                </a:solidFill>
                <a:latin typeface="Bookman Old Style"/>
              </a:rPr>
              <a:t>Definition:</a:t>
            </a:r>
            <a:endParaRPr/>
          </a:p>
          <a:p>
            <a:pPr algn="just">
              <a:lnSpc>
                <a:spcPct val="100000"/>
              </a:lnSpc>
            </a:pPr>
            <a:r>
              <a:rPr lang="en-IN" sz="2400">
                <a:solidFill>
                  <a:srgbClr val="1c3a8e"/>
                </a:solidFill>
                <a:latin typeface="Bookman Old Style"/>
              </a:rPr>
              <a:t>An embedded system is a system that has embedded software in a hardware and it is dedicated for either an application (or) specific part of an application but not it self intended to be a general purpose computer.</a:t>
            </a:r>
            <a:endParaRPr/>
          </a:p>
          <a:p>
            <a:pPr algn="just">
              <a:lnSpc>
                <a:spcPct val="100000"/>
              </a:lnSpc>
            </a:pPr>
            <a:endParaRPr/>
          </a:p>
          <a:p>
            <a:pPr algn="just">
              <a:lnSpc>
                <a:spcPct val="100000"/>
              </a:lnSpc>
            </a:pPr>
            <a:r>
              <a:rPr lang="en-IN" sz="2400">
                <a:solidFill>
                  <a:srgbClr val="1c3a8e"/>
                </a:solidFill>
                <a:latin typeface="Bookman Old Style"/>
              </a:rPr>
              <a:t>Ex:- Washing Machine, DVD Player, Digital Camera, Air Conditioner, Printer, Mobile phones, etc.,</a:t>
            </a:r>
            <a:endParaRPr/>
          </a:p>
          <a:p>
            <a:pPr algn="just">
              <a:lnSpc>
                <a:spcPct val="100000"/>
              </a:lnSpc>
            </a:pPr>
            <a:endParaRPr/>
          </a:p>
          <a:p>
            <a:pPr>
              <a:lnSpc>
                <a:spcPct val="100000"/>
              </a:lnSpc>
            </a:pPr>
            <a:r>
              <a:rPr lang="en-IN" sz="2400">
                <a:solidFill>
                  <a:srgbClr val="000000"/>
                </a:solidFill>
                <a:latin typeface="Bookman Old Style"/>
              </a:rPr>
              <a:t>An embedded system has three main components:</a:t>
            </a:r>
            <a:endParaRPr/>
          </a:p>
          <a:p>
            <a:pPr>
              <a:lnSpc>
                <a:spcPct val="100000"/>
              </a:lnSpc>
              <a:buFont typeface="Wingdings" charset="2"/>
              <a:buChar char=""/>
            </a:pPr>
            <a:r>
              <a:rPr lang="en-IN" sz="2400">
                <a:solidFill>
                  <a:srgbClr val="000000"/>
                </a:solidFill>
                <a:latin typeface="Bookman Old Style"/>
              </a:rPr>
              <a:t>It has hardware.</a:t>
            </a:r>
            <a:endParaRPr/>
          </a:p>
          <a:p>
            <a:pPr>
              <a:lnSpc>
                <a:spcPct val="100000"/>
              </a:lnSpc>
              <a:buFont typeface="Wingdings" charset="2"/>
              <a:buChar char=""/>
            </a:pPr>
            <a:r>
              <a:rPr lang="en-IN" sz="2400">
                <a:solidFill>
                  <a:srgbClr val="000000"/>
                </a:solidFill>
                <a:latin typeface="Bookman Old Style"/>
              </a:rPr>
              <a:t>It has application software.</a:t>
            </a:r>
            <a:endParaRPr/>
          </a:p>
          <a:p>
            <a:pPr>
              <a:lnSpc>
                <a:spcPct val="100000"/>
              </a:lnSpc>
              <a:buFont typeface="Wingdings" charset="2"/>
              <a:buChar char=""/>
            </a:pPr>
            <a:r>
              <a:rPr lang="en-IN" sz="2400">
                <a:solidFill>
                  <a:srgbClr val="000000"/>
                </a:solidFill>
                <a:latin typeface="Bookman Old Style"/>
              </a:rPr>
              <a:t>It has Real Time Operating system (RTOS)</a:t>
            </a:r>
            <a:endParaRPr/>
          </a:p>
          <a:p>
            <a:pPr>
              <a:lnSpc>
                <a:spcPct val="100000"/>
              </a:lnSpc>
            </a:pPr>
            <a:r>
              <a:rPr lang="en-IN" sz="2000">
                <a:solidFill>
                  <a:srgbClr val="1c3a8e"/>
                </a:solidFill>
                <a:latin typeface="Bookman Old Style"/>
              </a:rPr>
              <a:t>(The embedded software is also called ‘firmware’)</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2"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63"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364" name="CustomShape 3"/>
          <p:cNvSpPr/>
          <p:nvPr/>
        </p:nvSpPr>
        <p:spPr>
          <a:xfrm>
            <a:off x="228600" y="196200"/>
            <a:ext cx="8610120" cy="186372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Embedded Hardware Units and Devices…..</a:t>
            </a:r>
            <a:endParaRPr/>
          </a:p>
          <a:p>
            <a:pPr algn="just">
              <a:lnSpc>
                <a:spcPct val="100000"/>
              </a:lnSpc>
            </a:pPr>
            <a:r>
              <a:rPr b="1" lang="en-IN" sz="2400">
                <a:solidFill>
                  <a:srgbClr val="000000"/>
                </a:solidFill>
                <a:latin typeface="Times New Roman"/>
              </a:rPr>
              <a:t>4. Software in High Level Language:</a:t>
            </a:r>
            <a:endParaRPr/>
          </a:p>
          <a:p>
            <a:pPr algn="just">
              <a:lnSpc>
                <a:spcPct val="100000"/>
              </a:lnSpc>
              <a:buFont typeface="Wingdings" charset="2"/>
              <a:buChar char=""/>
            </a:pPr>
            <a:r>
              <a:rPr lang="en-IN" sz="2000">
                <a:solidFill>
                  <a:srgbClr val="1c3a8e"/>
                </a:solidFill>
                <a:latin typeface="Bookman Old Style"/>
              </a:rPr>
              <a:t>Coding in assembly is very time consuming, so software is developed in high level languages like C or C++ or Visual C++ or Java.</a:t>
            </a:r>
            <a:endParaRPr/>
          </a:p>
        </p:txBody>
      </p:sp>
      <p:sp>
        <p:nvSpPr>
          <p:cNvPr id="365" name="CustomShape 4"/>
          <p:cNvSpPr/>
          <p:nvPr/>
        </p:nvSpPr>
        <p:spPr>
          <a:xfrm>
            <a:off x="228600" y="2363760"/>
            <a:ext cx="4190760" cy="3412440"/>
          </a:xfrm>
          <a:prstGeom prst="rect">
            <a:avLst/>
          </a:prstGeom>
          <a:noFill/>
          <a:ln>
            <a:noFill/>
          </a:ln>
        </p:spPr>
        <p:txBody>
          <a:bodyPr lIns="90000" rIns="90000" tIns="45000" bIns="45000"/>
          <a:p>
            <a:pPr algn="just">
              <a:lnSpc>
                <a:spcPct val="100000"/>
              </a:lnSpc>
            </a:pPr>
            <a:r>
              <a:rPr lang="en-IN">
                <a:solidFill>
                  <a:srgbClr val="1c3a8e"/>
                </a:solidFill>
                <a:latin typeface="Bookman Old Style"/>
              </a:rPr>
              <a:t>Figure shows different programming layers in a typical embedded C software.</a:t>
            </a:r>
            <a:endParaRPr/>
          </a:p>
          <a:p>
            <a:pPr algn="just">
              <a:lnSpc>
                <a:spcPct val="100000"/>
              </a:lnSpc>
              <a:buFont typeface="Courier New"/>
              <a:buChar char="o"/>
            </a:pPr>
            <a:r>
              <a:rPr lang="en-IN">
                <a:solidFill>
                  <a:srgbClr val="000000"/>
                </a:solidFill>
                <a:latin typeface="Bookman Old Style"/>
              </a:rPr>
              <a:t>Processor Commands,</a:t>
            </a:r>
            <a:endParaRPr/>
          </a:p>
          <a:p>
            <a:pPr algn="just">
              <a:lnSpc>
                <a:spcPct val="100000"/>
              </a:lnSpc>
              <a:buFont typeface="Courier New"/>
              <a:buChar char="o"/>
            </a:pPr>
            <a:r>
              <a:rPr lang="en-IN">
                <a:solidFill>
                  <a:srgbClr val="000000"/>
                </a:solidFill>
                <a:latin typeface="Bookman Old Style"/>
              </a:rPr>
              <a:t>Main Function,</a:t>
            </a:r>
            <a:endParaRPr/>
          </a:p>
          <a:p>
            <a:pPr algn="just">
              <a:lnSpc>
                <a:spcPct val="100000"/>
              </a:lnSpc>
              <a:buFont typeface="Courier New"/>
              <a:buChar char="o"/>
            </a:pPr>
            <a:r>
              <a:rPr lang="en-IN">
                <a:solidFill>
                  <a:srgbClr val="000000"/>
                </a:solidFill>
                <a:latin typeface="Bookman Old Style"/>
              </a:rPr>
              <a:t>Interrupt Service Routines,</a:t>
            </a:r>
            <a:endParaRPr/>
          </a:p>
          <a:p>
            <a:pPr algn="just">
              <a:lnSpc>
                <a:spcPct val="100000"/>
              </a:lnSpc>
              <a:buFont typeface="Courier New"/>
              <a:buChar char="o"/>
            </a:pPr>
            <a:r>
              <a:rPr lang="en-IN">
                <a:solidFill>
                  <a:srgbClr val="000000"/>
                </a:solidFill>
                <a:latin typeface="Bookman Old Style"/>
              </a:rPr>
              <a:t>Multiple Tasks (task functions),</a:t>
            </a:r>
            <a:endParaRPr/>
          </a:p>
          <a:p>
            <a:pPr algn="just">
              <a:lnSpc>
                <a:spcPct val="100000"/>
              </a:lnSpc>
              <a:buFont typeface="Courier New"/>
              <a:buChar char="o"/>
            </a:pPr>
            <a:r>
              <a:rPr lang="en-IN">
                <a:solidFill>
                  <a:srgbClr val="000000"/>
                </a:solidFill>
                <a:latin typeface="Bookman Old Style"/>
              </a:rPr>
              <a:t>Kernel and Scheduler,</a:t>
            </a:r>
            <a:endParaRPr/>
          </a:p>
          <a:p>
            <a:pPr algn="just">
              <a:lnSpc>
                <a:spcPct val="100000"/>
              </a:lnSpc>
              <a:buFont typeface="Courier New"/>
              <a:buChar char="o"/>
            </a:pPr>
            <a:r>
              <a:rPr lang="en-IN">
                <a:solidFill>
                  <a:srgbClr val="000000"/>
                </a:solidFill>
                <a:latin typeface="Bookman Old Style"/>
              </a:rPr>
              <a:t>Standard Library Functions, Protocol handling and Stack functions.</a:t>
            </a:r>
            <a:endParaRPr/>
          </a:p>
        </p:txBody>
      </p:sp>
      <p:pic>
        <p:nvPicPr>
          <p:cNvPr id="366" name="Picture 2" descr=""/>
          <p:cNvPicPr/>
          <p:nvPr/>
        </p:nvPicPr>
        <p:blipFill>
          <a:blip r:embed="rId1"/>
          <a:stretch>
            <a:fillRect/>
          </a:stretch>
        </p:blipFill>
        <p:spPr>
          <a:xfrm>
            <a:off x="4724280" y="1829160"/>
            <a:ext cx="4190760" cy="4609800"/>
          </a:xfrm>
          <a:prstGeom prst="rect">
            <a:avLst/>
          </a:prstGeom>
          <a:ln>
            <a:noFill/>
          </a:ln>
        </p:spPr>
      </p:pic>
    </p:spTree>
  </p:cSld>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7"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68" name="CustomShape 2"/>
          <p:cNvSpPr/>
          <p:nvPr/>
        </p:nvSpPr>
        <p:spPr>
          <a:xfrm>
            <a:off x="214560" y="97920"/>
            <a:ext cx="8704440" cy="158436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Embedded Hardware Units and Devices…..</a:t>
            </a:r>
            <a:endParaRPr/>
          </a:p>
          <a:p>
            <a:pPr algn="just">
              <a:lnSpc>
                <a:spcPct val="100000"/>
              </a:lnSpc>
            </a:pPr>
            <a:r>
              <a:rPr b="1" lang="en-IN" sz="2400">
                <a:solidFill>
                  <a:srgbClr val="000000"/>
                </a:solidFill>
                <a:latin typeface="Times New Roman"/>
              </a:rPr>
              <a:t>4. Software in High Level Language…</a:t>
            </a:r>
            <a:endParaRPr/>
          </a:p>
          <a:p>
            <a:pPr algn="just">
              <a:lnSpc>
                <a:spcPct val="100000"/>
              </a:lnSpc>
            </a:pPr>
            <a:r>
              <a:rPr lang="en-IN" sz="2000">
                <a:solidFill>
                  <a:srgbClr val="1c3a8e"/>
                </a:solidFill>
                <a:latin typeface="Bookman Old Style"/>
              </a:rPr>
              <a:t>The steps followed when using high level language before finally burned at the ROM</a:t>
            </a:r>
            <a:endParaRPr/>
          </a:p>
        </p:txBody>
      </p:sp>
      <p:sp>
        <p:nvSpPr>
          <p:cNvPr id="369" name="CustomShape 3"/>
          <p:cNvSpPr/>
          <p:nvPr/>
        </p:nvSpPr>
        <p:spPr>
          <a:xfrm>
            <a:off x="101160" y="1780200"/>
            <a:ext cx="3238200" cy="4776120"/>
          </a:xfrm>
          <a:prstGeom prst="rect">
            <a:avLst/>
          </a:prstGeom>
          <a:noFill/>
          <a:ln>
            <a:noFill/>
          </a:ln>
        </p:spPr>
        <p:txBody>
          <a:bodyPr lIns="90000" rIns="90000" tIns="45000" bIns="45000"/>
          <a:p>
            <a:pPr algn="just">
              <a:lnSpc>
                <a:spcPct val="100000"/>
              </a:lnSpc>
              <a:buFont typeface="Wingdings" charset="2"/>
              <a:buChar char=""/>
            </a:pPr>
            <a:r>
              <a:rPr lang="en-IN" sz="1600">
                <a:solidFill>
                  <a:srgbClr val="1c3a8e"/>
                </a:solidFill>
                <a:latin typeface="Bookman Old Style"/>
              </a:rPr>
              <a:t>‘</a:t>
            </a:r>
            <a:r>
              <a:rPr lang="en-IN" sz="1600">
                <a:solidFill>
                  <a:srgbClr val="1c3a8e"/>
                </a:solidFill>
                <a:latin typeface="Bookman Old Style"/>
              </a:rPr>
              <a:t>Compiler’ – Generates the object codes. It assembles the code according to the processor instruction set and other specifications. </a:t>
            </a:r>
            <a:endParaRPr/>
          </a:p>
          <a:p>
            <a:pPr algn="just">
              <a:lnSpc>
                <a:spcPct val="100000"/>
              </a:lnSpc>
              <a:buFont typeface="Wingdings" charset="2"/>
              <a:buChar char=""/>
            </a:pPr>
            <a:r>
              <a:rPr lang="en-IN" sz="1600">
                <a:solidFill>
                  <a:srgbClr val="1c3a8e"/>
                </a:solidFill>
                <a:latin typeface="Bookman Old Style"/>
              </a:rPr>
              <a:t>‘</a:t>
            </a:r>
            <a:r>
              <a:rPr lang="en-IN" sz="1600">
                <a:solidFill>
                  <a:srgbClr val="1c3a8e"/>
                </a:solidFill>
                <a:latin typeface="Bookman Old Style"/>
              </a:rPr>
              <a:t>Code Optimizer’ – Optimizes the codes before linking.</a:t>
            </a:r>
            <a:endParaRPr/>
          </a:p>
          <a:p>
            <a:pPr algn="just">
              <a:lnSpc>
                <a:spcPct val="100000"/>
              </a:lnSpc>
              <a:buFont typeface="Wingdings" charset="2"/>
              <a:buChar char=""/>
            </a:pPr>
            <a:r>
              <a:rPr lang="en-IN" sz="1600">
                <a:solidFill>
                  <a:srgbClr val="1c3a8e"/>
                </a:solidFill>
                <a:latin typeface="Bookman Old Style"/>
              </a:rPr>
              <a:t>‘</a:t>
            </a:r>
            <a:r>
              <a:rPr lang="en-IN" sz="1600">
                <a:solidFill>
                  <a:srgbClr val="1c3a8e"/>
                </a:solidFill>
                <a:latin typeface="Bookman Old Style"/>
              </a:rPr>
              <a:t>Linker’ – Link the codes with the other codes. The linked file in binary for run is known as exe file. </a:t>
            </a:r>
            <a:endParaRPr/>
          </a:p>
          <a:p>
            <a:pPr algn="just">
              <a:lnSpc>
                <a:spcPct val="100000"/>
              </a:lnSpc>
              <a:buFont typeface="Wingdings" charset="2"/>
              <a:buChar char=""/>
            </a:pPr>
            <a:r>
              <a:rPr lang="en-IN" sz="1600">
                <a:solidFill>
                  <a:srgbClr val="1c3a8e"/>
                </a:solidFill>
                <a:latin typeface="Bookman Old Style"/>
              </a:rPr>
              <a:t>‘</a:t>
            </a:r>
            <a:r>
              <a:rPr lang="en-IN" sz="1600">
                <a:solidFill>
                  <a:srgbClr val="1c3a8e"/>
                </a:solidFill>
                <a:latin typeface="Bookman Old Style"/>
              </a:rPr>
              <a:t>Loader’ – Relocating the codes after finding the physical memory addresses available.</a:t>
            </a:r>
            <a:endParaRPr/>
          </a:p>
          <a:p>
            <a:pPr algn="just">
              <a:lnSpc>
                <a:spcPct val="100000"/>
              </a:lnSpc>
              <a:buFont typeface="Wingdings" charset="2"/>
              <a:buChar char=""/>
            </a:pPr>
            <a:r>
              <a:rPr lang="en-IN" sz="1600">
                <a:solidFill>
                  <a:srgbClr val="1c3a8e"/>
                </a:solidFill>
                <a:latin typeface="Bookman Old Style"/>
              </a:rPr>
              <a:t>The file for ROM image is created for the targeted hardware.</a:t>
            </a:r>
            <a:endParaRPr/>
          </a:p>
        </p:txBody>
      </p:sp>
      <p:pic>
        <p:nvPicPr>
          <p:cNvPr id="370" name="Picture 7" descr=""/>
          <p:cNvPicPr/>
          <p:nvPr/>
        </p:nvPicPr>
        <p:blipFill>
          <a:blip r:embed="rId1"/>
          <a:stretch>
            <a:fillRect/>
          </a:stretch>
        </p:blipFill>
        <p:spPr>
          <a:xfrm>
            <a:off x="3453120" y="1496160"/>
            <a:ext cx="5390280" cy="4926240"/>
          </a:xfrm>
          <a:prstGeom prst="rect">
            <a:avLst/>
          </a:prstGeom>
          <a:ln>
            <a:noFill/>
          </a:ln>
        </p:spPr>
      </p:pic>
      <p:sp>
        <p:nvSpPr>
          <p:cNvPr id="371" name="CustomShape 4"/>
          <p:cNvSpPr/>
          <p:nvPr/>
        </p:nvSpPr>
        <p:spPr>
          <a:xfrm>
            <a:off x="3377520" y="5231520"/>
            <a:ext cx="2255400" cy="1005120"/>
          </a:xfrm>
          <a:prstGeom prst="rect">
            <a:avLst/>
          </a:prstGeom>
          <a:noFill/>
          <a:ln>
            <a:noFill/>
          </a:ln>
        </p:spPr>
        <p:txBody>
          <a:bodyPr lIns="90000" rIns="90000" tIns="45000" bIns="45000"/>
          <a:p>
            <a:pPr algn="ctr">
              <a:lnSpc>
                <a:spcPct val="100000"/>
              </a:lnSpc>
            </a:pPr>
            <a:r>
              <a:rPr lang="en-IN" sz="2000">
                <a:solidFill>
                  <a:srgbClr val="00b0f0"/>
                </a:solidFill>
                <a:latin typeface="Times New Roman"/>
              </a:rPr>
              <a:t>Conversion Process of C program to ROM image</a:t>
            </a:r>
            <a:endParaRPr/>
          </a:p>
        </p:txBody>
      </p:sp>
      <p:sp>
        <p:nvSpPr>
          <p:cNvPr id="372" name="CustomShape 5"/>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3"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74"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375" name="CustomShape 3"/>
          <p:cNvSpPr/>
          <p:nvPr/>
        </p:nvSpPr>
        <p:spPr>
          <a:xfrm>
            <a:off x="457200" y="196200"/>
            <a:ext cx="8229240" cy="582840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Embedded Hardware Units and Devices…..</a:t>
            </a:r>
            <a:endParaRPr/>
          </a:p>
          <a:p>
            <a:pPr algn="just">
              <a:lnSpc>
                <a:spcPct val="100000"/>
              </a:lnSpc>
            </a:pPr>
            <a:r>
              <a:rPr b="1" lang="en-IN" sz="2400">
                <a:solidFill>
                  <a:srgbClr val="000000"/>
                </a:solidFill>
                <a:latin typeface="Times New Roman"/>
              </a:rPr>
              <a:t>5. Program Models for Software Designing:</a:t>
            </a:r>
            <a:endParaRPr/>
          </a:p>
          <a:p>
            <a:pPr algn="just">
              <a:lnSpc>
                <a:spcPct val="100000"/>
              </a:lnSpc>
              <a:buFont typeface="Wingdings" charset="2"/>
              <a:buChar char=""/>
            </a:pPr>
            <a:r>
              <a:rPr lang="en-IN" sz="2000">
                <a:solidFill>
                  <a:srgbClr val="1c3a8e"/>
                </a:solidFill>
                <a:latin typeface="Bookman Old Style"/>
              </a:rPr>
              <a:t>The program design task is simplified if a program is modeled.</a:t>
            </a:r>
            <a:endParaRPr/>
          </a:p>
          <a:p>
            <a:pPr algn="just">
              <a:lnSpc>
                <a:spcPct val="100000"/>
              </a:lnSpc>
              <a:buFont typeface="Wingdings" charset="2"/>
              <a:buChar char=""/>
            </a:pPr>
            <a:r>
              <a:rPr lang="en-IN" sz="2000">
                <a:solidFill>
                  <a:srgbClr val="1c3a8e"/>
                </a:solidFill>
                <a:latin typeface="Bookman Old Style"/>
              </a:rPr>
              <a:t>The different models that are employed during the design process of embedded software are as follows</a:t>
            </a:r>
            <a:endParaRPr/>
          </a:p>
          <a:p>
            <a:pPr lvl="1" algn="just">
              <a:lnSpc>
                <a:spcPct val="100000"/>
              </a:lnSpc>
              <a:buFont typeface="Courier New"/>
              <a:buChar char="o"/>
            </a:pPr>
            <a:r>
              <a:rPr lang="en-IN" sz="2000">
                <a:solidFill>
                  <a:srgbClr val="000000"/>
                </a:solidFill>
                <a:latin typeface="Bookman Old Style"/>
              </a:rPr>
              <a:t>Sequential Programming Model</a:t>
            </a:r>
            <a:endParaRPr/>
          </a:p>
          <a:p>
            <a:pPr lvl="1" algn="just">
              <a:lnSpc>
                <a:spcPct val="100000"/>
              </a:lnSpc>
              <a:buFont typeface="Courier New"/>
              <a:buChar char="o"/>
            </a:pPr>
            <a:r>
              <a:rPr lang="en-IN" sz="2000">
                <a:solidFill>
                  <a:srgbClr val="000000"/>
                </a:solidFill>
                <a:latin typeface="Bookman Old Style"/>
              </a:rPr>
              <a:t>Object Oriented Programming Model</a:t>
            </a:r>
            <a:endParaRPr/>
          </a:p>
          <a:p>
            <a:pPr lvl="1" algn="just">
              <a:lnSpc>
                <a:spcPct val="100000"/>
              </a:lnSpc>
              <a:buFont typeface="Courier New"/>
              <a:buChar char="o"/>
            </a:pPr>
            <a:r>
              <a:rPr lang="en-IN" sz="2000">
                <a:solidFill>
                  <a:srgbClr val="000000"/>
                </a:solidFill>
                <a:latin typeface="Bookman Old Style"/>
              </a:rPr>
              <a:t>Control and Data flow graphs or Synchronous Data Flow (SDF) Graph or Multi Thread Graph (MTG) Model</a:t>
            </a:r>
            <a:endParaRPr/>
          </a:p>
          <a:p>
            <a:pPr lvl="1" algn="just">
              <a:lnSpc>
                <a:spcPct val="100000"/>
              </a:lnSpc>
              <a:buFont typeface="Courier New"/>
              <a:buChar char="o"/>
            </a:pPr>
            <a:r>
              <a:rPr lang="en-IN" sz="2000">
                <a:solidFill>
                  <a:srgbClr val="000000"/>
                </a:solidFill>
                <a:latin typeface="Bookman Old Style"/>
              </a:rPr>
              <a:t>Finite State Machine for data path </a:t>
            </a:r>
            <a:endParaRPr/>
          </a:p>
          <a:p>
            <a:pPr lvl="1" algn="just">
              <a:lnSpc>
                <a:spcPct val="100000"/>
              </a:lnSpc>
              <a:buFont typeface="Courier New"/>
              <a:buChar char="o"/>
            </a:pPr>
            <a:r>
              <a:rPr lang="en-IN" sz="2000">
                <a:solidFill>
                  <a:srgbClr val="000000"/>
                </a:solidFill>
                <a:latin typeface="Bookman Old Style"/>
              </a:rPr>
              <a:t>Multithreaded Model for Concurrent Processing of processes or thread or tasks</a:t>
            </a:r>
            <a:endParaRPr/>
          </a:p>
          <a:p>
            <a:pPr algn="just">
              <a:lnSpc>
                <a:spcPct val="100000"/>
              </a:lnSpc>
            </a:pPr>
            <a:endParaRPr/>
          </a:p>
          <a:p>
            <a:pPr algn="just">
              <a:lnSpc>
                <a:spcPct val="100000"/>
              </a:lnSpc>
              <a:buFont typeface="Wingdings" charset="2"/>
              <a:buChar char=""/>
            </a:pPr>
            <a:r>
              <a:rPr lang="en-IN" sz="2000">
                <a:solidFill>
                  <a:srgbClr val="1c3a8e"/>
                </a:solidFill>
                <a:latin typeface="Bookman Old Style"/>
              </a:rPr>
              <a:t>UML (Universal Modelling Language) is a modelling language for Object oriented programming.</a:t>
            </a:r>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6"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77"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378" name="CustomShape 3"/>
          <p:cNvSpPr/>
          <p:nvPr/>
        </p:nvSpPr>
        <p:spPr>
          <a:xfrm>
            <a:off x="457200" y="196200"/>
            <a:ext cx="8229240" cy="845748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Embedded Hardware Units and Devices…..</a:t>
            </a:r>
            <a:endParaRPr/>
          </a:p>
          <a:p>
            <a:pPr algn="just">
              <a:lnSpc>
                <a:spcPct val="100000"/>
              </a:lnSpc>
            </a:pPr>
            <a:r>
              <a:rPr b="1" lang="en-IN" sz="2400">
                <a:solidFill>
                  <a:srgbClr val="000000"/>
                </a:solidFill>
                <a:latin typeface="Times New Roman"/>
              </a:rPr>
              <a:t>6. Software for Concurrent processing and Scheduling of Multiple Tasks and ISRs using an RTOS:</a:t>
            </a:r>
            <a:endParaRPr/>
          </a:p>
          <a:p>
            <a:pPr algn="just">
              <a:lnSpc>
                <a:spcPct val="100000"/>
              </a:lnSpc>
              <a:buFont typeface="Wingdings" charset="2"/>
              <a:buChar char=""/>
            </a:pPr>
            <a:r>
              <a:rPr lang="en-IN" sz="2400">
                <a:solidFill>
                  <a:srgbClr val="1c3a8e"/>
                </a:solidFill>
                <a:latin typeface="Bookman Old Style"/>
              </a:rPr>
              <a:t>An embedded system program is designed using multiple processes or multitasks or multithreads.</a:t>
            </a:r>
            <a:endParaRPr/>
          </a:p>
          <a:p>
            <a:pPr algn="just">
              <a:lnSpc>
                <a:spcPct val="100000"/>
              </a:lnSpc>
              <a:buFont typeface="Wingdings" charset="2"/>
              <a:buChar char=""/>
            </a:pPr>
            <a:r>
              <a:rPr lang="en-IN" sz="2400">
                <a:solidFill>
                  <a:srgbClr val="1c3a8e"/>
                </a:solidFill>
                <a:latin typeface="Bookman Old Style"/>
              </a:rPr>
              <a:t>These are processed by the OS not sequentially but concurrently. </a:t>
            </a:r>
            <a:endParaRPr/>
          </a:p>
          <a:p>
            <a:pPr algn="just">
              <a:lnSpc>
                <a:spcPct val="100000"/>
              </a:lnSpc>
              <a:buFont typeface="Wingdings" charset="2"/>
              <a:buChar char=""/>
            </a:pPr>
            <a:r>
              <a:rPr lang="en-IN" sz="2400">
                <a:solidFill>
                  <a:srgbClr val="1c3a8e"/>
                </a:solidFill>
                <a:latin typeface="Bookman Old Style"/>
              </a:rPr>
              <a:t>Concurrent processing tasks can be interrupted for running the ISRs and higher priority task preempts the running of lower priority tasks.</a:t>
            </a:r>
            <a:endParaRPr/>
          </a:p>
          <a:p>
            <a:pPr algn="just">
              <a:lnSpc>
                <a:spcPct val="100000"/>
              </a:lnSpc>
              <a:buFont typeface="Wingdings" charset="2"/>
              <a:buChar char=""/>
            </a:pPr>
            <a:r>
              <a:rPr lang="en-IN" sz="2400">
                <a:solidFill>
                  <a:srgbClr val="1c3a8e"/>
                </a:solidFill>
                <a:latin typeface="Bookman Old Style"/>
              </a:rPr>
              <a:t>OS provides for Processes, memory, device, ports, network, file system management.</a:t>
            </a:r>
            <a:endParaRPr/>
          </a:p>
          <a:p>
            <a:pPr algn="just">
              <a:lnSpc>
                <a:spcPct val="100000"/>
              </a:lnSpc>
              <a:buFont typeface="Wingdings" charset="2"/>
              <a:buChar char=""/>
            </a:pPr>
            <a:r>
              <a:rPr lang="en-IN" sz="2400">
                <a:solidFill>
                  <a:srgbClr val="1c3a8e"/>
                </a:solidFill>
                <a:latin typeface="Bookman Old Style"/>
              </a:rPr>
              <a:t>OS software have scheduling functions for all the processes (tasks, ISRs and device drivers).</a:t>
            </a:r>
            <a:endParaRPr/>
          </a:p>
          <a:p>
            <a:pPr algn="just">
              <a:lnSpc>
                <a:spcPct val="100000"/>
              </a:lnSpc>
              <a:buFont typeface="Wingdings" charset="2"/>
              <a:buChar char=""/>
            </a:pPr>
            <a:r>
              <a:rPr lang="en-IN" sz="2400">
                <a:solidFill>
                  <a:srgbClr val="1c3a8e"/>
                </a:solidFill>
                <a:latin typeface="Bookman Old Style"/>
              </a:rPr>
              <a:t>RTOS is required when the task and ISRs may have real-time constraints and deadlines for finishing the tasks.</a:t>
            </a:r>
            <a:endParaRPr/>
          </a:p>
          <a:p>
            <a:pPr algn="just">
              <a:lnSpc>
                <a:spcPct val="100000"/>
              </a:lnSpc>
              <a:buFont typeface="Wingdings" charset="2"/>
              <a:buChar char=""/>
            </a:pPr>
            <a:r>
              <a:rPr lang="en-IN" sz="2400">
                <a:solidFill>
                  <a:srgbClr val="1c3a8e"/>
                </a:solidFill>
                <a:latin typeface="Bookman Old Style"/>
              </a:rPr>
              <a:t>RTOS provides inter process communication functions and these are highly complex.</a:t>
            </a:r>
            <a:endParaRPr/>
          </a:p>
          <a:p>
            <a:pPr algn="just">
              <a:lnSpc>
                <a:spcPct val="100000"/>
              </a:lnSpc>
              <a:buFont typeface="Wingdings" charset="2"/>
              <a:buChar char=""/>
            </a:pPr>
            <a:r>
              <a:rPr b="1" lang="en-IN" sz="2400">
                <a:solidFill>
                  <a:srgbClr val="1c3a8e"/>
                </a:solidFill>
                <a:latin typeface="Bookman Old Style"/>
              </a:rPr>
              <a:t>Popular RTOSs: </a:t>
            </a:r>
            <a:r>
              <a:rPr lang="en-IN" sz="2400">
                <a:solidFill>
                  <a:srgbClr val="1c3a8e"/>
                </a:solidFill>
                <a:latin typeface="Bookman Old Style"/>
              </a:rPr>
              <a:t>OS μCOS-II, VxWorks, Windows CE, RTLinux,…</a:t>
            </a:r>
            <a:endParaRPr/>
          </a:p>
        </p:txBody>
      </p:sp>
    </p:spTree>
  </p:cSld>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9"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80"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381" name="CustomShape 3"/>
          <p:cNvSpPr/>
          <p:nvPr/>
        </p:nvSpPr>
        <p:spPr>
          <a:xfrm>
            <a:off x="457200" y="152280"/>
            <a:ext cx="8381520" cy="606672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Embedded Hardware Units and Devices…..</a:t>
            </a:r>
            <a:endParaRPr/>
          </a:p>
          <a:p>
            <a:pPr algn="just">
              <a:lnSpc>
                <a:spcPct val="100000"/>
              </a:lnSpc>
            </a:pPr>
            <a:r>
              <a:rPr b="1" lang="en-IN" sz="2400">
                <a:solidFill>
                  <a:srgbClr val="000000"/>
                </a:solidFill>
                <a:latin typeface="Times New Roman"/>
              </a:rPr>
              <a:t>7. Software for Device Drivers and Device Management in an Operating System:</a:t>
            </a:r>
            <a:endParaRPr/>
          </a:p>
          <a:p>
            <a:pPr algn="just">
              <a:lnSpc>
                <a:spcPct val="100000"/>
              </a:lnSpc>
              <a:buFont typeface="Wingdings" charset="2"/>
              <a:buChar char=""/>
            </a:pPr>
            <a:r>
              <a:rPr lang="en-IN" sz="2000">
                <a:solidFill>
                  <a:srgbClr val="1c3a8e"/>
                </a:solidFill>
                <a:latin typeface="Bookman Old Style"/>
              </a:rPr>
              <a:t>An embedded system is designed to perform multiple functions and has to control multiple </a:t>
            </a:r>
            <a:r>
              <a:rPr b="1" lang="en-IN" sz="2000">
                <a:solidFill>
                  <a:srgbClr val="1c3a8e"/>
                </a:solidFill>
                <a:latin typeface="Bookman Old Style"/>
              </a:rPr>
              <a:t>physical </a:t>
            </a:r>
            <a:r>
              <a:rPr lang="en-IN" sz="2000">
                <a:solidFill>
                  <a:srgbClr val="1c3a8e"/>
                </a:solidFill>
                <a:latin typeface="Bookman Old Style"/>
              </a:rPr>
              <a:t>and </a:t>
            </a:r>
            <a:r>
              <a:rPr b="1" lang="en-IN" sz="2000">
                <a:solidFill>
                  <a:srgbClr val="1c3a8e"/>
                </a:solidFill>
                <a:latin typeface="Bookman Old Style"/>
              </a:rPr>
              <a:t>virtual</a:t>
            </a:r>
            <a:r>
              <a:rPr lang="en-IN" sz="2000">
                <a:solidFill>
                  <a:srgbClr val="1c3a8e"/>
                </a:solidFill>
                <a:latin typeface="Bookman Old Style"/>
              </a:rPr>
              <a:t> devices.</a:t>
            </a:r>
            <a:endParaRPr/>
          </a:p>
          <a:p>
            <a:pPr algn="just">
              <a:lnSpc>
                <a:spcPct val="100000"/>
              </a:lnSpc>
              <a:buFont typeface="Wingdings" charset="2"/>
              <a:buChar char=""/>
            </a:pPr>
            <a:r>
              <a:rPr lang="en-IN" sz="2000">
                <a:solidFill>
                  <a:srgbClr val="1c3a8e"/>
                </a:solidFill>
                <a:latin typeface="Bookman Old Style"/>
              </a:rPr>
              <a:t>Physical devices – keypad, LCD display or touch screen, memory stick (flash memory), wireless networking device, parallel port and network card…. </a:t>
            </a:r>
            <a:endParaRPr/>
          </a:p>
          <a:p>
            <a:pPr algn="just">
              <a:lnSpc>
                <a:spcPct val="100000"/>
              </a:lnSpc>
              <a:buFont typeface="Wingdings" charset="2"/>
              <a:buChar char=""/>
            </a:pPr>
            <a:r>
              <a:rPr lang="en-IN" sz="2000">
                <a:solidFill>
                  <a:srgbClr val="1c3a8e"/>
                </a:solidFill>
                <a:latin typeface="Bookman Old Style"/>
              </a:rPr>
              <a:t>Virtual devices – file, pipe, RAM disk, socket, …</a:t>
            </a:r>
            <a:endParaRPr/>
          </a:p>
          <a:p>
            <a:pPr algn="just">
              <a:lnSpc>
                <a:spcPct val="100000"/>
              </a:lnSpc>
              <a:buFont typeface="Wingdings" charset="2"/>
              <a:buChar char=""/>
            </a:pPr>
            <a:r>
              <a:rPr lang="en-IN" sz="2000">
                <a:solidFill>
                  <a:srgbClr val="1c3a8e"/>
                </a:solidFill>
                <a:latin typeface="Bookman Old Style"/>
              </a:rPr>
              <a:t>Device consisting 3 components – i) Control register or word, ii) Status register or word and iii) Device mechanism that controls the device actions.</a:t>
            </a:r>
            <a:endParaRPr/>
          </a:p>
          <a:p>
            <a:pPr algn="just">
              <a:lnSpc>
                <a:spcPct val="100000"/>
              </a:lnSpc>
              <a:buFont typeface="Wingdings" charset="2"/>
              <a:buChar char=""/>
            </a:pPr>
            <a:r>
              <a:rPr lang="en-IN" sz="2000">
                <a:solidFill>
                  <a:srgbClr val="1c3a8e"/>
                </a:solidFill>
                <a:latin typeface="Bookman Old Style"/>
              </a:rPr>
              <a:t>A </a:t>
            </a:r>
            <a:r>
              <a:rPr b="1" lang="en-IN" sz="2000">
                <a:solidFill>
                  <a:srgbClr val="1c3a8e"/>
                </a:solidFill>
                <a:latin typeface="Bookman Old Style"/>
              </a:rPr>
              <a:t>device driver </a:t>
            </a:r>
            <a:r>
              <a:rPr lang="en-IN" sz="2000">
                <a:solidFill>
                  <a:srgbClr val="1c3a8e"/>
                </a:solidFill>
                <a:latin typeface="Bookman Old Style"/>
              </a:rPr>
              <a:t>is software for opening, connecting, controlling (configuring), reading, writing and closing actions of the device.</a:t>
            </a:r>
            <a:endParaRPr/>
          </a:p>
          <a:p>
            <a:pPr algn="just">
              <a:lnSpc>
                <a:spcPct val="100000"/>
              </a:lnSpc>
              <a:buFont typeface="Wingdings" charset="2"/>
              <a:buChar char=""/>
            </a:pPr>
            <a:r>
              <a:rPr lang="en-IN" sz="2000">
                <a:solidFill>
                  <a:srgbClr val="1c3a8e"/>
                </a:solidFill>
                <a:latin typeface="Bookman Old Style"/>
              </a:rPr>
              <a:t>A Driver controls 3 functions – i) initializing CWR, ii) calling ISR or set flags and iii) Resetting the status flag after service.</a:t>
            </a:r>
            <a:endParaRPr/>
          </a:p>
        </p:txBody>
      </p:sp>
    </p:spTree>
  </p:cSld>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2"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83" name="CustomShape 2"/>
          <p:cNvSpPr/>
          <p:nvPr/>
        </p:nvSpPr>
        <p:spPr>
          <a:xfrm>
            <a:off x="214560" y="97920"/>
            <a:ext cx="8704440" cy="89820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Embedded Hardware Units and Devices…..</a:t>
            </a:r>
            <a:endParaRPr/>
          </a:p>
          <a:p>
            <a:pPr algn="just">
              <a:lnSpc>
                <a:spcPct val="100000"/>
              </a:lnSpc>
            </a:pPr>
            <a:r>
              <a:rPr b="1" lang="en-IN" sz="2400">
                <a:solidFill>
                  <a:srgbClr val="000000"/>
                </a:solidFill>
                <a:latin typeface="Times New Roman"/>
              </a:rPr>
              <a:t>8. Software Tools for Designing an ES:</a:t>
            </a:r>
            <a:endParaRPr/>
          </a:p>
        </p:txBody>
      </p:sp>
      <p:pic>
        <p:nvPicPr>
          <p:cNvPr id="384" name="Picture 1" descr=""/>
          <p:cNvPicPr/>
          <p:nvPr/>
        </p:nvPicPr>
        <p:blipFill>
          <a:blip r:embed="rId1"/>
          <a:stretch>
            <a:fillRect/>
          </a:stretch>
        </p:blipFill>
        <p:spPr>
          <a:xfrm>
            <a:off x="214560" y="1143000"/>
            <a:ext cx="8547840" cy="5105160"/>
          </a:xfrm>
          <a:prstGeom prst="rect">
            <a:avLst/>
          </a:prstGeom>
          <a:ln>
            <a:noFill/>
          </a:ln>
        </p:spPr>
      </p:pic>
      <p:sp>
        <p:nvSpPr>
          <p:cNvPr id="385"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6"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87" name="CustomShape 2"/>
          <p:cNvSpPr/>
          <p:nvPr/>
        </p:nvSpPr>
        <p:spPr>
          <a:xfrm>
            <a:off x="214560" y="97920"/>
            <a:ext cx="8704440" cy="89820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Embedded Hardware Units and Devices…..</a:t>
            </a:r>
            <a:endParaRPr/>
          </a:p>
          <a:p>
            <a:pPr algn="just">
              <a:lnSpc>
                <a:spcPct val="100000"/>
              </a:lnSpc>
            </a:pPr>
            <a:r>
              <a:rPr b="1" lang="en-IN" sz="2400">
                <a:solidFill>
                  <a:srgbClr val="000000"/>
                </a:solidFill>
                <a:latin typeface="Times New Roman"/>
              </a:rPr>
              <a:t>8. Software Tools for Designing an ES……</a:t>
            </a:r>
            <a:endParaRPr/>
          </a:p>
        </p:txBody>
      </p:sp>
      <p:pic>
        <p:nvPicPr>
          <p:cNvPr id="388" name="Picture 2" descr=""/>
          <p:cNvPicPr/>
          <p:nvPr/>
        </p:nvPicPr>
        <p:blipFill>
          <a:blip r:embed="rId1"/>
          <a:stretch>
            <a:fillRect/>
          </a:stretch>
        </p:blipFill>
        <p:spPr>
          <a:xfrm>
            <a:off x="380880" y="1334520"/>
            <a:ext cx="8534160" cy="5142240"/>
          </a:xfrm>
          <a:prstGeom prst="rect">
            <a:avLst/>
          </a:prstGeom>
          <a:ln>
            <a:noFill/>
          </a:ln>
        </p:spPr>
      </p:pic>
      <p:sp>
        <p:nvSpPr>
          <p:cNvPr id="389"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0"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91" name="CustomShape 2"/>
          <p:cNvSpPr/>
          <p:nvPr/>
        </p:nvSpPr>
        <p:spPr>
          <a:xfrm>
            <a:off x="214560" y="97920"/>
            <a:ext cx="8704440" cy="89820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Embedded Hardware Units and Devices…..</a:t>
            </a:r>
            <a:endParaRPr/>
          </a:p>
          <a:p>
            <a:pPr algn="just">
              <a:lnSpc>
                <a:spcPct val="100000"/>
              </a:lnSpc>
            </a:pPr>
            <a:r>
              <a:rPr b="1" lang="en-IN" sz="2400">
                <a:solidFill>
                  <a:srgbClr val="000000"/>
                </a:solidFill>
                <a:latin typeface="Times New Roman"/>
              </a:rPr>
              <a:t>9. Software Tools Required in Exemplary Cases:</a:t>
            </a:r>
            <a:endParaRPr/>
          </a:p>
        </p:txBody>
      </p:sp>
      <p:sp>
        <p:nvSpPr>
          <p:cNvPr id="392"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pic>
        <p:nvPicPr>
          <p:cNvPr id="393" name="Picture 2" descr=""/>
          <p:cNvPicPr/>
          <p:nvPr/>
        </p:nvPicPr>
        <p:blipFill>
          <a:blip r:embed="rId1"/>
          <a:stretch>
            <a:fillRect/>
          </a:stretch>
        </p:blipFill>
        <p:spPr>
          <a:xfrm>
            <a:off x="304920" y="1062360"/>
            <a:ext cx="8534160" cy="5376240"/>
          </a:xfrm>
          <a:prstGeom prst="rect">
            <a:avLst/>
          </a:prstGeom>
          <a:ln>
            <a:noFill/>
          </a:ln>
        </p:spPr>
      </p:pic>
    </p:spTree>
  </p:cSld>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4" name="CustomShape 1"/>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395" name="CustomShape 2"/>
          <p:cNvSpPr/>
          <p:nvPr/>
        </p:nvSpPr>
        <p:spPr>
          <a:xfrm>
            <a:off x="266760" y="304920"/>
            <a:ext cx="3657240" cy="456120"/>
          </a:xfrm>
          <a:prstGeom prst="rect">
            <a:avLst/>
          </a:prstGeom>
          <a:noFill/>
          <a:ln>
            <a:noFill/>
          </a:ln>
        </p:spPr>
        <p:txBody>
          <a:bodyPr lIns="90000" rIns="90000" tIns="45000" bIns="45000"/>
          <a:p>
            <a:pPr algn="just">
              <a:lnSpc>
                <a:spcPct val="100000"/>
              </a:lnSpc>
            </a:pPr>
            <a:r>
              <a:rPr b="1" lang="en-IN" sz="2400" u="sng">
                <a:solidFill>
                  <a:srgbClr val="ff0000"/>
                </a:solidFill>
                <a:latin typeface="Bookman Old Style"/>
              </a:rPr>
              <a:t>Design Process in ES:</a:t>
            </a:r>
            <a:endParaRPr/>
          </a:p>
        </p:txBody>
      </p:sp>
      <p:pic>
        <p:nvPicPr>
          <p:cNvPr id="396" name="Picture 9" descr=""/>
          <p:cNvPicPr/>
          <p:nvPr/>
        </p:nvPicPr>
        <p:blipFill>
          <a:blip r:embed="rId1"/>
          <a:stretch>
            <a:fillRect/>
          </a:stretch>
        </p:blipFill>
        <p:spPr>
          <a:xfrm>
            <a:off x="3733920" y="304920"/>
            <a:ext cx="5249880" cy="6171840"/>
          </a:xfrm>
          <a:prstGeom prst="rect">
            <a:avLst/>
          </a:prstGeom>
          <a:ln>
            <a:noFill/>
          </a:ln>
        </p:spPr>
      </p:pic>
      <p:sp>
        <p:nvSpPr>
          <p:cNvPr id="397" name="CustomShape 3"/>
          <p:cNvSpPr/>
          <p:nvPr/>
        </p:nvSpPr>
        <p:spPr>
          <a:xfrm>
            <a:off x="152280" y="1198440"/>
            <a:ext cx="3962160" cy="3445200"/>
          </a:xfrm>
          <a:prstGeom prst="rect">
            <a:avLst/>
          </a:prstGeom>
          <a:noFill/>
          <a:ln>
            <a:noFill/>
          </a:ln>
        </p:spPr>
        <p:txBody>
          <a:bodyPr lIns="90000" rIns="90000" tIns="45000" bIns="45000"/>
          <a:p>
            <a:pPr>
              <a:lnSpc>
                <a:spcPct val="100000"/>
              </a:lnSpc>
            </a:pPr>
            <a:r>
              <a:rPr b="1" lang="en-IN" sz="2000">
                <a:solidFill>
                  <a:srgbClr val="1c3a8e"/>
                </a:solidFill>
                <a:latin typeface="Times New Roman"/>
                <a:ea typeface="Calibri"/>
              </a:rPr>
              <a:t>Concepts used in design process:</a:t>
            </a:r>
            <a:endParaRPr/>
          </a:p>
          <a:p>
            <a:pPr>
              <a:lnSpc>
                <a:spcPct val="100000"/>
              </a:lnSpc>
              <a:buFont typeface="Verdana"/>
              <a:buAutoNum type="arabicPeriod"/>
            </a:pPr>
            <a:r>
              <a:rPr lang="en-IN" sz="2000">
                <a:solidFill>
                  <a:srgbClr val="1c3a8e"/>
                </a:solidFill>
                <a:latin typeface="Times New Roman"/>
                <a:ea typeface="Calibri"/>
              </a:rPr>
              <a:t>Abstraction,</a:t>
            </a:r>
            <a:endParaRPr/>
          </a:p>
          <a:p>
            <a:pPr>
              <a:lnSpc>
                <a:spcPct val="100000"/>
              </a:lnSpc>
              <a:buFont typeface="Verdana"/>
              <a:buAutoNum type="arabicPeriod"/>
            </a:pPr>
            <a:r>
              <a:rPr lang="en-IN" sz="2000">
                <a:solidFill>
                  <a:srgbClr val="1c3a8e"/>
                </a:solidFill>
                <a:latin typeface="Times New Roman"/>
                <a:ea typeface="Calibri"/>
              </a:rPr>
              <a:t>Hw/Sw architecture,</a:t>
            </a:r>
            <a:endParaRPr/>
          </a:p>
          <a:p>
            <a:pPr>
              <a:lnSpc>
                <a:spcPct val="100000"/>
              </a:lnSpc>
              <a:buFont typeface="Verdana"/>
              <a:buAutoNum type="arabicPeriod"/>
            </a:pPr>
            <a:r>
              <a:rPr lang="en-IN" sz="2000">
                <a:solidFill>
                  <a:srgbClr val="1c3a8e"/>
                </a:solidFill>
                <a:latin typeface="Times New Roman"/>
                <a:ea typeface="Calibri"/>
              </a:rPr>
              <a:t>Extra functional properties,</a:t>
            </a:r>
            <a:endParaRPr/>
          </a:p>
          <a:p>
            <a:pPr>
              <a:lnSpc>
                <a:spcPct val="100000"/>
              </a:lnSpc>
              <a:buFont typeface="Verdana"/>
              <a:buAutoNum type="arabicPeriod"/>
            </a:pPr>
            <a:r>
              <a:rPr lang="en-IN" sz="2000">
                <a:solidFill>
                  <a:srgbClr val="1c3a8e"/>
                </a:solidFill>
                <a:latin typeface="Times New Roman"/>
                <a:ea typeface="Calibri"/>
              </a:rPr>
              <a:t>System related family of design,</a:t>
            </a:r>
            <a:endParaRPr/>
          </a:p>
          <a:p>
            <a:pPr>
              <a:lnSpc>
                <a:spcPct val="100000"/>
              </a:lnSpc>
              <a:buFont typeface="Verdana"/>
              <a:buAutoNum type="arabicPeriod"/>
            </a:pPr>
            <a:r>
              <a:rPr lang="en-IN" sz="2000">
                <a:solidFill>
                  <a:srgbClr val="1c3a8e"/>
                </a:solidFill>
                <a:latin typeface="Times New Roman"/>
                <a:ea typeface="Calibri"/>
              </a:rPr>
              <a:t>Modular design,</a:t>
            </a:r>
            <a:endParaRPr/>
          </a:p>
          <a:p>
            <a:pPr>
              <a:lnSpc>
                <a:spcPct val="100000"/>
              </a:lnSpc>
              <a:buFont typeface="Verdana"/>
              <a:buAutoNum type="arabicPeriod"/>
            </a:pPr>
            <a:r>
              <a:rPr lang="en-IN" sz="2000">
                <a:solidFill>
                  <a:srgbClr val="1c3a8e"/>
                </a:solidFill>
                <a:latin typeface="Times New Roman"/>
                <a:ea typeface="Calibri"/>
              </a:rPr>
              <a:t>Mapping,</a:t>
            </a:r>
            <a:endParaRPr/>
          </a:p>
          <a:p>
            <a:pPr>
              <a:lnSpc>
                <a:spcPct val="100000"/>
              </a:lnSpc>
              <a:buFont typeface="Verdana"/>
              <a:buAutoNum type="arabicPeriod"/>
            </a:pPr>
            <a:r>
              <a:rPr lang="en-IN" sz="2000">
                <a:solidFill>
                  <a:srgbClr val="1c3a8e"/>
                </a:solidFill>
                <a:latin typeface="Times New Roman"/>
                <a:ea typeface="Calibri"/>
              </a:rPr>
              <a:t>User Interface design,</a:t>
            </a:r>
            <a:endParaRPr/>
          </a:p>
          <a:p>
            <a:pPr>
              <a:lnSpc>
                <a:spcPct val="100000"/>
              </a:lnSpc>
              <a:buFont typeface="Verdana"/>
              <a:buAutoNum type="arabicPeriod"/>
            </a:pPr>
            <a:r>
              <a:rPr lang="en-IN" sz="2000">
                <a:solidFill>
                  <a:srgbClr val="1c3a8e"/>
                </a:solidFill>
                <a:latin typeface="Times New Roman"/>
                <a:ea typeface="Calibri"/>
              </a:rPr>
              <a:t>Refinements </a:t>
            </a:r>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8"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399"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400" name="CustomShape 3"/>
          <p:cNvSpPr/>
          <p:nvPr/>
        </p:nvSpPr>
        <p:spPr>
          <a:xfrm>
            <a:off x="371520" y="84600"/>
            <a:ext cx="8457840" cy="821160"/>
          </a:xfrm>
          <a:prstGeom prst="rect">
            <a:avLst/>
          </a:prstGeom>
          <a:noFill/>
          <a:ln>
            <a:noFill/>
          </a:ln>
        </p:spPr>
        <p:txBody>
          <a:bodyPr lIns="90000" rIns="90000" tIns="45000" bIns="45000"/>
          <a:p>
            <a:pPr>
              <a:lnSpc>
                <a:spcPct val="100000"/>
              </a:lnSpc>
            </a:pPr>
            <a:r>
              <a:rPr b="1" lang="en-IN" sz="2400">
                <a:solidFill>
                  <a:srgbClr val="1c3a8e"/>
                </a:solidFill>
                <a:latin typeface="Book Antiqua"/>
              </a:rPr>
              <a:t>UNIT – I      INTRODUCTION TO EMBEDDED SYSTEMS</a:t>
            </a:r>
            <a:endParaRPr/>
          </a:p>
        </p:txBody>
      </p:sp>
      <p:sp>
        <p:nvSpPr>
          <p:cNvPr id="401" name="CustomShape 4"/>
          <p:cNvSpPr/>
          <p:nvPr/>
        </p:nvSpPr>
        <p:spPr>
          <a:xfrm>
            <a:off x="488520" y="566280"/>
            <a:ext cx="8340480" cy="867600"/>
          </a:xfrm>
          <a:prstGeom prst="rect">
            <a:avLst/>
          </a:prstGeom>
          <a:noFill/>
          <a:ln>
            <a:noFill/>
          </a:ln>
        </p:spPr>
        <p:txBody>
          <a:bodyPr lIns="90000" rIns="90000" tIns="45000" bIns="45000"/>
          <a:p>
            <a:pPr algn="just">
              <a:lnSpc>
                <a:spcPct val="100000"/>
              </a:lnSpc>
            </a:pPr>
            <a:r>
              <a:rPr b="1" lang="en-IN" sz="2400" u="sng">
                <a:solidFill>
                  <a:srgbClr val="0070c0"/>
                </a:solidFill>
                <a:latin typeface="Bookman Old Style"/>
              </a:rPr>
              <a:t>Design Metrics in ES:</a:t>
            </a:r>
            <a:endParaRPr/>
          </a:p>
          <a:p>
            <a:pPr algn="just">
              <a:lnSpc>
                <a:spcPct val="100000"/>
              </a:lnSpc>
            </a:pPr>
            <a:r>
              <a:rPr lang="en-IN" sz="2200">
                <a:solidFill>
                  <a:srgbClr val="1c3a8e"/>
                </a:solidFill>
                <a:latin typeface="Bookman Old Style"/>
              </a:rPr>
              <a:t>There are several design metrics for an embedded system.</a:t>
            </a:r>
            <a:endParaRPr/>
          </a:p>
        </p:txBody>
      </p:sp>
      <p:sp>
        <p:nvSpPr>
          <p:cNvPr id="402" name="CustomShape 5"/>
          <p:cNvSpPr/>
          <p:nvPr/>
        </p:nvSpPr>
        <p:spPr>
          <a:xfrm>
            <a:off x="488520" y="1497240"/>
            <a:ext cx="4692600" cy="4307760"/>
          </a:xfrm>
          <a:prstGeom prst="rect">
            <a:avLst/>
          </a:prstGeom>
          <a:noFill/>
          <a:ln>
            <a:noFill/>
          </a:ln>
        </p:spPr>
        <p:txBody>
          <a:bodyPr lIns="90000" rIns="90000" tIns="45000" bIns="45000"/>
          <a:p>
            <a:pPr algn="just">
              <a:lnSpc>
                <a:spcPct val="100000"/>
              </a:lnSpc>
              <a:buFont typeface="Verdana"/>
              <a:buAutoNum type="arabicPeriod"/>
            </a:pPr>
            <a:r>
              <a:rPr lang="en-IN" sz="2000">
                <a:solidFill>
                  <a:srgbClr val="000000"/>
                </a:solidFill>
                <a:latin typeface="Bookman Old Style"/>
              </a:rPr>
              <a:t>Power Dissipation,</a:t>
            </a:r>
            <a:endParaRPr/>
          </a:p>
          <a:p>
            <a:pPr algn="just">
              <a:lnSpc>
                <a:spcPct val="100000"/>
              </a:lnSpc>
              <a:buFont typeface="Verdana"/>
              <a:buAutoNum type="arabicPeriod"/>
            </a:pPr>
            <a:r>
              <a:rPr lang="en-IN" sz="2000">
                <a:solidFill>
                  <a:srgbClr val="000000"/>
                </a:solidFill>
                <a:latin typeface="Bookman Old Style"/>
              </a:rPr>
              <a:t>Performance,</a:t>
            </a:r>
            <a:endParaRPr/>
          </a:p>
          <a:p>
            <a:pPr algn="just">
              <a:lnSpc>
                <a:spcPct val="100000"/>
              </a:lnSpc>
              <a:buFont typeface="Verdana"/>
              <a:buAutoNum type="arabicPeriod"/>
            </a:pPr>
            <a:r>
              <a:rPr lang="en-IN" sz="2000">
                <a:solidFill>
                  <a:srgbClr val="000000"/>
                </a:solidFill>
                <a:latin typeface="Bookman Old Style"/>
              </a:rPr>
              <a:t>Process deadlines,</a:t>
            </a:r>
            <a:endParaRPr/>
          </a:p>
          <a:p>
            <a:pPr algn="just">
              <a:lnSpc>
                <a:spcPct val="100000"/>
              </a:lnSpc>
              <a:buFont typeface="Verdana"/>
              <a:buAutoNum type="arabicPeriod"/>
            </a:pPr>
            <a:r>
              <a:rPr lang="en-IN" sz="2000">
                <a:solidFill>
                  <a:srgbClr val="000000"/>
                </a:solidFill>
                <a:latin typeface="Bookman Old Style"/>
              </a:rPr>
              <a:t>User interfaces,</a:t>
            </a:r>
            <a:endParaRPr/>
          </a:p>
          <a:p>
            <a:pPr algn="just">
              <a:lnSpc>
                <a:spcPct val="100000"/>
              </a:lnSpc>
              <a:buFont typeface="Verdana"/>
              <a:buAutoNum type="arabicPeriod"/>
            </a:pPr>
            <a:r>
              <a:rPr lang="en-IN" sz="2000">
                <a:solidFill>
                  <a:srgbClr val="000000"/>
                </a:solidFill>
                <a:latin typeface="Bookman Old Style"/>
              </a:rPr>
              <a:t>Size,</a:t>
            </a:r>
            <a:endParaRPr/>
          </a:p>
          <a:p>
            <a:pPr algn="just">
              <a:lnSpc>
                <a:spcPct val="100000"/>
              </a:lnSpc>
              <a:buFont typeface="Verdana"/>
              <a:buAutoNum type="arabicPeriod"/>
            </a:pPr>
            <a:r>
              <a:rPr lang="en-IN" sz="2000">
                <a:solidFill>
                  <a:srgbClr val="000000"/>
                </a:solidFill>
                <a:latin typeface="Bookman Old Style"/>
              </a:rPr>
              <a:t>Cost,</a:t>
            </a:r>
            <a:endParaRPr/>
          </a:p>
          <a:p>
            <a:pPr algn="just">
              <a:lnSpc>
                <a:spcPct val="100000"/>
              </a:lnSpc>
              <a:buFont typeface="Verdana"/>
              <a:buAutoNum type="arabicPeriod"/>
            </a:pPr>
            <a:r>
              <a:rPr lang="en-IN" sz="2000">
                <a:solidFill>
                  <a:srgbClr val="000000"/>
                </a:solidFill>
                <a:latin typeface="Bookman Old Style"/>
              </a:rPr>
              <a:t>Flexibility,</a:t>
            </a:r>
            <a:endParaRPr/>
          </a:p>
          <a:p>
            <a:pPr algn="just">
              <a:lnSpc>
                <a:spcPct val="100000"/>
              </a:lnSpc>
              <a:buFont typeface="Verdana"/>
              <a:buAutoNum type="arabicPeriod"/>
            </a:pPr>
            <a:r>
              <a:rPr lang="en-IN" sz="2000">
                <a:solidFill>
                  <a:srgbClr val="000000"/>
                </a:solidFill>
                <a:latin typeface="Bookman Old Style"/>
              </a:rPr>
              <a:t>Prototype,</a:t>
            </a:r>
            <a:endParaRPr/>
          </a:p>
          <a:p>
            <a:pPr algn="just">
              <a:lnSpc>
                <a:spcPct val="100000"/>
              </a:lnSpc>
              <a:buFont typeface="Verdana"/>
              <a:buAutoNum type="arabicPeriod"/>
            </a:pPr>
            <a:r>
              <a:rPr lang="en-IN" sz="2000">
                <a:solidFill>
                  <a:srgbClr val="000000"/>
                </a:solidFill>
                <a:latin typeface="Bookman Old Style"/>
              </a:rPr>
              <a:t>Development time,</a:t>
            </a:r>
            <a:endParaRPr/>
          </a:p>
          <a:p>
            <a:pPr algn="just">
              <a:lnSpc>
                <a:spcPct val="100000"/>
              </a:lnSpc>
              <a:buFont typeface="Verdana"/>
              <a:buAutoNum type="arabicPeriod"/>
            </a:pPr>
            <a:r>
              <a:rPr lang="en-IN" sz="2000">
                <a:solidFill>
                  <a:srgbClr val="000000"/>
                </a:solidFill>
                <a:latin typeface="Bookman Old Style"/>
              </a:rPr>
              <a:t>Time to Market,</a:t>
            </a:r>
            <a:endParaRPr/>
          </a:p>
          <a:p>
            <a:pPr algn="just">
              <a:lnSpc>
                <a:spcPct val="100000"/>
              </a:lnSpc>
              <a:buFont typeface="Verdana"/>
              <a:buAutoNum type="arabicPeriod"/>
            </a:pPr>
            <a:r>
              <a:rPr lang="en-IN" sz="2000">
                <a:solidFill>
                  <a:srgbClr val="000000"/>
                </a:solidFill>
                <a:latin typeface="Bookman Old Style"/>
              </a:rPr>
              <a:t>System and user safety,</a:t>
            </a:r>
            <a:endParaRPr/>
          </a:p>
          <a:p>
            <a:pPr algn="just">
              <a:lnSpc>
                <a:spcPct val="100000"/>
              </a:lnSpc>
              <a:buFont typeface="Verdana"/>
              <a:buAutoNum type="arabicPeriod"/>
            </a:pPr>
            <a:r>
              <a:rPr lang="en-IN" sz="2000">
                <a:solidFill>
                  <a:srgbClr val="000000"/>
                </a:solidFill>
                <a:latin typeface="Bookman Old Style"/>
              </a:rPr>
              <a:t>Maintenance.</a:t>
            </a: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7"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238" name="CustomShape 2"/>
          <p:cNvSpPr/>
          <p:nvPr/>
        </p:nvSpPr>
        <p:spPr>
          <a:xfrm>
            <a:off x="421560" y="640080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239" name="CustomShape 3"/>
          <p:cNvSpPr/>
          <p:nvPr/>
        </p:nvSpPr>
        <p:spPr>
          <a:xfrm>
            <a:off x="457200" y="304920"/>
            <a:ext cx="8457840" cy="456120"/>
          </a:xfrm>
          <a:prstGeom prst="rect">
            <a:avLst/>
          </a:prstGeom>
          <a:noFill/>
          <a:ln>
            <a:noFill/>
          </a:ln>
        </p:spPr>
        <p:txBody>
          <a:bodyPr lIns="90000" rIns="90000" tIns="45000" bIns="45000"/>
          <a:p>
            <a:pPr>
              <a:lnSpc>
                <a:spcPct val="100000"/>
              </a:lnSpc>
            </a:pPr>
            <a:r>
              <a:rPr lang="en-IN" sz="2400">
                <a:solidFill>
                  <a:srgbClr val="0070c0"/>
                </a:solidFill>
                <a:latin typeface="Bookman Old Style"/>
              </a:rPr>
              <a:t>Definition……</a:t>
            </a:r>
            <a:endParaRPr/>
          </a:p>
        </p:txBody>
      </p:sp>
      <p:sp>
        <p:nvSpPr>
          <p:cNvPr id="240" name="CustomShape 4"/>
          <p:cNvSpPr/>
          <p:nvPr/>
        </p:nvSpPr>
        <p:spPr>
          <a:xfrm>
            <a:off x="457200" y="928440"/>
            <a:ext cx="8457840" cy="4997520"/>
          </a:xfrm>
          <a:prstGeom prst="rect">
            <a:avLst/>
          </a:prstGeom>
          <a:noFill/>
          <a:ln>
            <a:noFill/>
          </a:ln>
        </p:spPr>
        <p:txBody>
          <a:bodyPr lIns="90000" rIns="90000" tIns="45000" bIns="45000"/>
          <a:p>
            <a:pPr algn="just">
              <a:lnSpc>
                <a:spcPct val="100000"/>
              </a:lnSpc>
            </a:pPr>
            <a:r>
              <a:rPr b="1" lang="en-IN" sz="2400">
                <a:solidFill>
                  <a:srgbClr val="7030a0"/>
                </a:solidFill>
                <a:latin typeface="Bookman Old Style"/>
              </a:rPr>
              <a:t>Characteristics:</a:t>
            </a:r>
            <a:endParaRPr/>
          </a:p>
          <a:p>
            <a:pPr>
              <a:lnSpc>
                <a:spcPct val="100000"/>
              </a:lnSpc>
              <a:buFont typeface="Wingdings" charset="2"/>
              <a:buChar char=""/>
            </a:pPr>
            <a:r>
              <a:rPr lang="en-IN" sz="2200">
                <a:solidFill>
                  <a:srgbClr val="1c3a8e"/>
                </a:solidFill>
                <a:latin typeface="Bookman Old Style"/>
              </a:rPr>
              <a:t>Real-time and Multi-rate operations,</a:t>
            </a:r>
            <a:endParaRPr/>
          </a:p>
          <a:p>
            <a:pPr>
              <a:lnSpc>
                <a:spcPct val="100000"/>
              </a:lnSpc>
              <a:buFont typeface="Wingdings" charset="2"/>
              <a:buChar char=""/>
            </a:pPr>
            <a:r>
              <a:rPr lang="en-IN" sz="2200">
                <a:solidFill>
                  <a:srgbClr val="1c3a8e"/>
                </a:solidFill>
                <a:latin typeface="Bookman Old Style"/>
              </a:rPr>
              <a:t>Complex algorithms,</a:t>
            </a:r>
            <a:endParaRPr/>
          </a:p>
          <a:p>
            <a:pPr>
              <a:lnSpc>
                <a:spcPct val="100000"/>
              </a:lnSpc>
              <a:buFont typeface="Wingdings" charset="2"/>
              <a:buChar char=""/>
            </a:pPr>
            <a:r>
              <a:rPr lang="en-IN" sz="2200">
                <a:solidFill>
                  <a:srgbClr val="1c3a8e"/>
                </a:solidFill>
                <a:latin typeface="Bookman Old Style"/>
              </a:rPr>
              <a:t>Complex GUIs and other user interfaces,</a:t>
            </a:r>
            <a:endParaRPr/>
          </a:p>
          <a:p>
            <a:pPr>
              <a:lnSpc>
                <a:spcPct val="100000"/>
              </a:lnSpc>
              <a:buFont typeface="Wingdings" charset="2"/>
              <a:buChar char=""/>
            </a:pPr>
            <a:r>
              <a:rPr lang="en-IN" sz="2200">
                <a:solidFill>
                  <a:srgbClr val="1c3a8e"/>
                </a:solidFill>
                <a:latin typeface="Bookman Old Style"/>
              </a:rPr>
              <a:t>Dedicated functions.</a:t>
            </a:r>
            <a:endParaRPr/>
          </a:p>
          <a:p>
            <a:pPr>
              <a:lnSpc>
                <a:spcPct val="100000"/>
              </a:lnSpc>
            </a:pPr>
            <a:endParaRPr/>
          </a:p>
          <a:p>
            <a:pPr>
              <a:lnSpc>
                <a:spcPct val="100000"/>
              </a:lnSpc>
            </a:pPr>
            <a:endParaRPr/>
          </a:p>
          <a:p>
            <a:pPr>
              <a:lnSpc>
                <a:spcPct val="100000"/>
              </a:lnSpc>
            </a:pPr>
            <a:r>
              <a:rPr b="1" lang="en-IN" sz="2400">
                <a:solidFill>
                  <a:srgbClr val="7030a0"/>
                </a:solidFill>
                <a:latin typeface="Bookman Old Style"/>
              </a:rPr>
              <a:t>Constraints:</a:t>
            </a:r>
            <a:endParaRPr/>
          </a:p>
          <a:p>
            <a:pPr>
              <a:lnSpc>
                <a:spcPct val="100000"/>
              </a:lnSpc>
              <a:buFont typeface="Wingdings" charset="2"/>
              <a:buChar char=""/>
            </a:pPr>
            <a:r>
              <a:rPr lang="en-IN" sz="2200">
                <a:solidFill>
                  <a:srgbClr val="1c3a8e"/>
                </a:solidFill>
                <a:latin typeface="Bookman Old Style"/>
              </a:rPr>
              <a:t>Available system memory,</a:t>
            </a:r>
            <a:endParaRPr/>
          </a:p>
          <a:p>
            <a:pPr>
              <a:lnSpc>
                <a:spcPct val="100000"/>
              </a:lnSpc>
              <a:buFont typeface="Wingdings" charset="2"/>
              <a:buChar char=""/>
            </a:pPr>
            <a:r>
              <a:rPr lang="en-IN" sz="2200">
                <a:solidFill>
                  <a:srgbClr val="1c3a8e"/>
                </a:solidFill>
                <a:latin typeface="Bookman Old Style"/>
              </a:rPr>
              <a:t>Available processor speed,</a:t>
            </a:r>
            <a:endParaRPr/>
          </a:p>
          <a:p>
            <a:pPr>
              <a:lnSpc>
                <a:spcPct val="100000"/>
              </a:lnSpc>
              <a:buFont typeface="Wingdings" charset="2"/>
              <a:buChar char=""/>
            </a:pPr>
            <a:r>
              <a:rPr lang="en-IN" sz="2200">
                <a:solidFill>
                  <a:srgbClr val="1c3a8e"/>
                </a:solidFill>
                <a:latin typeface="Bookman Old Style"/>
              </a:rPr>
              <a:t>Limits power dissipation.</a:t>
            </a:r>
            <a:endParaRPr/>
          </a:p>
          <a:p>
            <a:pPr>
              <a:lnSpc>
                <a:spcPct val="100000"/>
              </a:lnSpc>
            </a:pPr>
            <a:endParaRPr/>
          </a:p>
          <a:p>
            <a:pPr>
              <a:lnSpc>
                <a:spcPct val="100000"/>
              </a:lnSpc>
            </a:pPr>
            <a:r>
              <a:rPr lang="en-IN" sz="2000">
                <a:solidFill>
                  <a:srgbClr val="000000"/>
                </a:solidFill>
                <a:latin typeface="Bookman Old Style"/>
              </a:rPr>
              <a:t>(Performance, Power, Size and Cost are other design constraints).</a:t>
            </a:r>
            <a:endParaRPr/>
          </a:p>
        </p:txBody>
      </p:sp>
    </p:spTree>
  </p:cSld>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3"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404"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405" name="CustomShape 3"/>
          <p:cNvSpPr/>
          <p:nvPr/>
        </p:nvSpPr>
        <p:spPr>
          <a:xfrm>
            <a:off x="337320" y="142920"/>
            <a:ext cx="8340480" cy="45612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Design Metrics in ES…….</a:t>
            </a:r>
            <a:endParaRPr/>
          </a:p>
        </p:txBody>
      </p:sp>
      <p:pic>
        <p:nvPicPr>
          <p:cNvPr id="406" name="Picture 1" descr=""/>
          <p:cNvPicPr/>
          <p:nvPr/>
        </p:nvPicPr>
        <p:blipFill>
          <a:blip r:embed="rId1"/>
          <a:stretch>
            <a:fillRect/>
          </a:stretch>
        </p:blipFill>
        <p:spPr>
          <a:xfrm>
            <a:off x="337320" y="685800"/>
            <a:ext cx="8653680" cy="5790960"/>
          </a:xfrm>
          <a:prstGeom prst="rect">
            <a:avLst/>
          </a:prstGeom>
          <a:ln>
            <a:noFill/>
          </a:ln>
        </p:spPr>
      </p:pic>
    </p:spTree>
  </p:cSld>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7"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408"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409" name="CustomShape 3"/>
          <p:cNvSpPr/>
          <p:nvPr/>
        </p:nvSpPr>
        <p:spPr>
          <a:xfrm>
            <a:off x="337320" y="142920"/>
            <a:ext cx="8340480" cy="45612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Design Metrics in ES…….</a:t>
            </a:r>
            <a:endParaRPr/>
          </a:p>
        </p:txBody>
      </p:sp>
      <p:pic>
        <p:nvPicPr>
          <p:cNvPr id="410" name="Picture 2" descr=""/>
          <p:cNvPicPr/>
          <p:nvPr/>
        </p:nvPicPr>
        <p:blipFill>
          <a:blip r:embed="rId1"/>
          <a:stretch>
            <a:fillRect/>
          </a:stretch>
        </p:blipFill>
        <p:spPr>
          <a:xfrm>
            <a:off x="90360" y="821520"/>
            <a:ext cx="8876880" cy="5655240"/>
          </a:xfrm>
          <a:prstGeom prst="rect">
            <a:avLst/>
          </a:prstGeom>
          <a:ln>
            <a:noFill/>
          </a:ln>
        </p:spPr>
      </p:pic>
    </p:spTree>
  </p:cSld>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1"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412"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413" name="CustomShape 3"/>
          <p:cNvSpPr/>
          <p:nvPr/>
        </p:nvSpPr>
        <p:spPr>
          <a:xfrm>
            <a:off x="371520" y="84600"/>
            <a:ext cx="8457840" cy="821160"/>
          </a:xfrm>
          <a:prstGeom prst="rect">
            <a:avLst/>
          </a:prstGeom>
          <a:noFill/>
          <a:ln>
            <a:noFill/>
          </a:ln>
        </p:spPr>
        <p:txBody>
          <a:bodyPr lIns="90000" rIns="90000" tIns="45000" bIns="45000"/>
          <a:p>
            <a:pPr>
              <a:lnSpc>
                <a:spcPct val="100000"/>
              </a:lnSpc>
            </a:pPr>
            <a:r>
              <a:rPr b="1" lang="en-IN" sz="2400">
                <a:solidFill>
                  <a:srgbClr val="1c3a8e"/>
                </a:solidFill>
                <a:latin typeface="Book Antiqua"/>
              </a:rPr>
              <a:t>UNIT – I      INTRODUCTION TO EMBEDDED SYSTEMS</a:t>
            </a:r>
            <a:endParaRPr/>
          </a:p>
        </p:txBody>
      </p:sp>
      <p:sp>
        <p:nvSpPr>
          <p:cNvPr id="414" name="CustomShape 4"/>
          <p:cNvSpPr/>
          <p:nvPr/>
        </p:nvSpPr>
        <p:spPr>
          <a:xfrm>
            <a:off x="478440" y="721080"/>
            <a:ext cx="8505000" cy="943560"/>
          </a:xfrm>
          <a:prstGeom prst="rect">
            <a:avLst/>
          </a:prstGeom>
          <a:noFill/>
          <a:ln>
            <a:noFill/>
          </a:ln>
        </p:spPr>
        <p:txBody>
          <a:bodyPr lIns="90000" rIns="90000" tIns="45000" bIns="45000"/>
          <a:p>
            <a:pPr algn="just">
              <a:lnSpc>
                <a:spcPct val="100000"/>
              </a:lnSpc>
            </a:pPr>
            <a:r>
              <a:rPr b="1" lang="en-IN" sz="2400" u="sng">
                <a:solidFill>
                  <a:srgbClr val="0070c0"/>
                </a:solidFill>
                <a:latin typeface="Bookman Old Style"/>
              </a:rPr>
              <a:t>Challenges in ES design:</a:t>
            </a:r>
            <a:endParaRPr/>
          </a:p>
          <a:p>
            <a:pPr algn="just">
              <a:lnSpc>
                <a:spcPct val="100000"/>
              </a:lnSpc>
            </a:pPr>
            <a:r>
              <a:rPr lang="en-IN" sz="2200">
                <a:solidFill>
                  <a:srgbClr val="1c3a8e"/>
                </a:solidFill>
                <a:latin typeface="Bookman Old Style"/>
              </a:rPr>
              <a:t>Challenges during the embedded system design process are</a:t>
            </a:r>
            <a:endParaRPr/>
          </a:p>
        </p:txBody>
      </p:sp>
      <p:sp>
        <p:nvSpPr>
          <p:cNvPr id="415" name="CustomShape 5"/>
          <p:cNvSpPr/>
          <p:nvPr/>
        </p:nvSpPr>
        <p:spPr>
          <a:xfrm>
            <a:off x="491400" y="2032200"/>
            <a:ext cx="8505000" cy="3138840"/>
          </a:xfrm>
          <a:prstGeom prst="rect">
            <a:avLst/>
          </a:prstGeom>
          <a:noFill/>
          <a:ln>
            <a:noFill/>
          </a:ln>
        </p:spPr>
        <p:txBody>
          <a:bodyPr lIns="90000" rIns="90000" tIns="45000" bIns="45000"/>
          <a:p>
            <a:pPr algn="just">
              <a:lnSpc>
                <a:spcPct val="100000"/>
              </a:lnSpc>
              <a:buFont typeface="Wingdings" charset="2"/>
              <a:buChar char=""/>
            </a:pPr>
            <a:r>
              <a:rPr lang="en-IN" sz="2400">
                <a:solidFill>
                  <a:srgbClr val="000000"/>
                </a:solidFill>
                <a:latin typeface="Bookman Old Style"/>
              </a:rPr>
              <a:t>Amount and type of hardware needed,</a:t>
            </a:r>
            <a:endParaRPr/>
          </a:p>
          <a:p>
            <a:pPr algn="just">
              <a:lnSpc>
                <a:spcPct val="100000"/>
              </a:lnSpc>
              <a:buFont typeface="Wingdings" charset="2"/>
              <a:buChar char=""/>
            </a:pPr>
            <a:r>
              <a:rPr lang="en-IN" sz="2400">
                <a:solidFill>
                  <a:srgbClr val="000000"/>
                </a:solidFill>
                <a:latin typeface="Bookman Old Style"/>
              </a:rPr>
              <a:t>Optimizing Power Dissipation and Consumption,</a:t>
            </a:r>
            <a:endParaRPr/>
          </a:p>
          <a:p>
            <a:pPr lvl="1" algn="just">
              <a:lnSpc>
                <a:spcPct val="100000"/>
              </a:lnSpc>
              <a:buFont typeface="Wingdings" charset="2"/>
              <a:buChar char=""/>
            </a:pPr>
            <a:r>
              <a:rPr lang="en-IN" sz="2400">
                <a:solidFill>
                  <a:srgbClr val="000000"/>
                </a:solidFill>
                <a:latin typeface="Bookman Old Style"/>
              </a:rPr>
              <a:t>Process deadlines,</a:t>
            </a:r>
            <a:endParaRPr/>
          </a:p>
          <a:p>
            <a:pPr lvl="1" algn="just">
              <a:lnSpc>
                <a:spcPct val="100000"/>
              </a:lnSpc>
              <a:buFont typeface="Wingdings" charset="2"/>
              <a:buChar char=""/>
            </a:pPr>
            <a:r>
              <a:rPr lang="en-IN" sz="2400">
                <a:solidFill>
                  <a:srgbClr val="000000"/>
                </a:solidFill>
                <a:latin typeface="Bookman Old Style"/>
              </a:rPr>
              <a:t>Flexibility and upgradability,</a:t>
            </a:r>
            <a:endParaRPr/>
          </a:p>
          <a:p>
            <a:pPr lvl="1" algn="just">
              <a:lnSpc>
                <a:spcPct val="100000"/>
              </a:lnSpc>
              <a:buFont typeface="Wingdings" charset="2"/>
              <a:buChar char=""/>
            </a:pPr>
            <a:r>
              <a:rPr lang="en-IN" sz="2400">
                <a:solidFill>
                  <a:srgbClr val="000000"/>
                </a:solidFill>
                <a:latin typeface="Bookman Old Style"/>
              </a:rPr>
              <a:t>Reliability.</a:t>
            </a:r>
            <a:endParaRPr/>
          </a:p>
        </p:txBody>
      </p:sp>
    </p:spTree>
  </p:cSld>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6" name="CustomShape 1"/>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417" name="CustomShape 2"/>
          <p:cNvSpPr/>
          <p:nvPr/>
        </p:nvSpPr>
        <p:spPr>
          <a:xfrm>
            <a:off x="452160" y="152280"/>
            <a:ext cx="8340480" cy="45612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Challenges in ES design……</a:t>
            </a:r>
            <a:endParaRPr/>
          </a:p>
        </p:txBody>
      </p:sp>
      <p:sp>
        <p:nvSpPr>
          <p:cNvPr id="418" name="CustomShape 3"/>
          <p:cNvSpPr/>
          <p:nvPr/>
        </p:nvSpPr>
        <p:spPr>
          <a:xfrm>
            <a:off x="385920" y="685800"/>
            <a:ext cx="8340480" cy="5338800"/>
          </a:xfrm>
          <a:prstGeom prst="rect">
            <a:avLst/>
          </a:prstGeom>
          <a:noFill/>
          <a:ln>
            <a:noFill/>
          </a:ln>
        </p:spPr>
        <p:txBody>
          <a:bodyPr lIns="90000" rIns="90000" tIns="45000" bIns="45000"/>
          <a:p>
            <a:pPr algn="just">
              <a:lnSpc>
                <a:spcPct val="100000"/>
              </a:lnSpc>
            </a:pPr>
            <a:r>
              <a:rPr b="1" lang="en-IN" sz="2400">
                <a:solidFill>
                  <a:srgbClr val="0070c0"/>
                </a:solidFill>
                <a:latin typeface="Bookman Old Style"/>
              </a:rPr>
              <a:t>Amount and type of hardware needed:</a:t>
            </a:r>
            <a:endParaRPr/>
          </a:p>
          <a:p>
            <a:pPr algn="just">
              <a:lnSpc>
                <a:spcPct val="100000"/>
              </a:lnSpc>
              <a:buFont typeface="Wingdings" charset="2"/>
              <a:buChar char=""/>
            </a:pPr>
            <a:r>
              <a:rPr lang="en-IN" sz="2400">
                <a:solidFill>
                  <a:srgbClr val="002060"/>
                </a:solidFill>
                <a:latin typeface="Bookman Old Style"/>
              </a:rPr>
              <a:t>Optimizing the requirement of microprocessors, ASIPs and single purpose processors in the system.</a:t>
            </a:r>
            <a:endParaRPr/>
          </a:p>
          <a:p>
            <a:pPr algn="just">
              <a:lnSpc>
                <a:spcPct val="100000"/>
              </a:lnSpc>
              <a:buFont typeface="Wingdings" charset="2"/>
              <a:buChar char=""/>
            </a:pPr>
            <a:r>
              <a:rPr lang="en-IN" sz="2400">
                <a:solidFill>
                  <a:srgbClr val="002060"/>
                </a:solidFill>
                <a:latin typeface="Bookman Old Style"/>
              </a:rPr>
              <a:t>Optimizing according to the performance, power dissipation, cost and other design metrics are the challenges in a system design.</a:t>
            </a:r>
            <a:endParaRPr/>
          </a:p>
          <a:p>
            <a:pPr algn="just">
              <a:lnSpc>
                <a:spcPct val="100000"/>
              </a:lnSpc>
              <a:buFont typeface="Wingdings" charset="2"/>
              <a:buChar char=""/>
            </a:pPr>
            <a:r>
              <a:rPr lang="en-IN" sz="2400">
                <a:solidFill>
                  <a:srgbClr val="002060"/>
                </a:solidFill>
                <a:latin typeface="Bookman Old Style"/>
              </a:rPr>
              <a:t>A designer also chooses appropriate hardware based on the design metrics</a:t>
            </a:r>
            <a:endParaRPr/>
          </a:p>
          <a:p>
            <a:pPr lvl="1" algn="just">
              <a:lnSpc>
                <a:spcPct val="100000"/>
              </a:lnSpc>
              <a:buFont typeface="Courier New"/>
              <a:buChar char="o"/>
            </a:pPr>
            <a:r>
              <a:rPr lang="en-IN" sz="2000">
                <a:solidFill>
                  <a:srgbClr val="000000"/>
                </a:solidFill>
                <a:latin typeface="Bookman Old Style"/>
              </a:rPr>
              <a:t>Memory - RAM, ROM or internal and external flash or secondary memory, </a:t>
            </a:r>
            <a:endParaRPr/>
          </a:p>
          <a:p>
            <a:pPr lvl="1" algn="just">
              <a:lnSpc>
                <a:spcPct val="100000"/>
              </a:lnSpc>
              <a:buFont typeface="Courier New"/>
              <a:buChar char="o"/>
            </a:pPr>
            <a:r>
              <a:rPr lang="en-IN" sz="2000">
                <a:solidFill>
                  <a:srgbClr val="000000"/>
                </a:solidFill>
                <a:latin typeface="Bookman Old Style"/>
              </a:rPr>
              <a:t>Peripherals and devices, </a:t>
            </a:r>
            <a:endParaRPr/>
          </a:p>
          <a:p>
            <a:pPr lvl="1" algn="just">
              <a:lnSpc>
                <a:spcPct val="100000"/>
              </a:lnSpc>
              <a:buFont typeface="Courier New"/>
              <a:buChar char="o"/>
            </a:pPr>
            <a:r>
              <a:rPr lang="en-IN" sz="2000">
                <a:solidFill>
                  <a:srgbClr val="000000"/>
                </a:solidFill>
                <a:latin typeface="Bookman Old Style"/>
              </a:rPr>
              <a:t>Internal and external ports and busses, </a:t>
            </a:r>
            <a:endParaRPr/>
          </a:p>
          <a:p>
            <a:pPr lvl="1" algn="just">
              <a:lnSpc>
                <a:spcPct val="100000"/>
              </a:lnSpc>
              <a:buFont typeface="Courier New"/>
              <a:buChar char="o"/>
            </a:pPr>
            <a:r>
              <a:rPr lang="en-IN" sz="2000">
                <a:solidFill>
                  <a:srgbClr val="000000"/>
                </a:solidFill>
                <a:latin typeface="Bookman Old Style"/>
              </a:rPr>
              <a:t>Power source or battery</a:t>
            </a:r>
            <a:endParaRPr/>
          </a:p>
        </p:txBody>
      </p:sp>
    </p:spTree>
  </p:cSld>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9" name="CustomShape 1"/>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420" name="CustomShape 2"/>
          <p:cNvSpPr/>
          <p:nvPr/>
        </p:nvSpPr>
        <p:spPr>
          <a:xfrm>
            <a:off x="452160" y="152280"/>
            <a:ext cx="8340480" cy="45612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Challenges in ES design……</a:t>
            </a:r>
            <a:endParaRPr/>
          </a:p>
        </p:txBody>
      </p:sp>
      <p:sp>
        <p:nvSpPr>
          <p:cNvPr id="421" name="CustomShape 3"/>
          <p:cNvSpPr/>
          <p:nvPr/>
        </p:nvSpPr>
        <p:spPr>
          <a:xfrm>
            <a:off x="228600" y="614160"/>
            <a:ext cx="8686440" cy="6382440"/>
          </a:xfrm>
          <a:prstGeom prst="rect">
            <a:avLst/>
          </a:prstGeom>
          <a:noFill/>
          <a:ln>
            <a:noFill/>
          </a:ln>
        </p:spPr>
        <p:txBody>
          <a:bodyPr lIns="90000" rIns="90000" tIns="45000" bIns="45000"/>
          <a:p>
            <a:pPr algn="just">
              <a:lnSpc>
                <a:spcPct val="100000"/>
              </a:lnSpc>
            </a:pPr>
            <a:r>
              <a:rPr b="1" lang="en-IN" sz="2400">
                <a:solidFill>
                  <a:srgbClr val="0070c0"/>
                </a:solidFill>
                <a:latin typeface="Bookman Old Style"/>
              </a:rPr>
              <a:t>Optimizing Power Dissipation and Consumption:</a:t>
            </a:r>
            <a:endParaRPr/>
          </a:p>
          <a:p>
            <a:pPr algn="just">
              <a:lnSpc>
                <a:spcPct val="100000"/>
              </a:lnSpc>
            </a:pPr>
            <a:r>
              <a:rPr lang="en-IN" sz="2400">
                <a:solidFill>
                  <a:srgbClr val="1c3a8e"/>
                </a:solidFill>
                <a:latin typeface="Bookman Old Style"/>
              </a:rPr>
              <a:t>Power consumption during the operational and idle state of system should be optimal.</a:t>
            </a:r>
            <a:endParaRPr/>
          </a:p>
          <a:p>
            <a:pPr algn="just">
              <a:lnSpc>
                <a:spcPct val="100000"/>
              </a:lnSpc>
            </a:pPr>
            <a:r>
              <a:rPr lang="en-IN" sz="2400">
                <a:solidFill>
                  <a:srgbClr val="1c3a8e"/>
                </a:solidFill>
                <a:latin typeface="Bookman Old Style"/>
              </a:rPr>
              <a:t>Following methods are used to meet the design challenges.</a:t>
            </a:r>
            <a:endParaRPr/>
          </a:p>
          <a:p>
            <a:pPr algn="just">
              <a:lnSpc>
                <a:spcPct val="100000"/>
              </a:lnSpc>
              <a:buFont typeface="Wingdings" charset="2"/>
              <a:buChar char=""/>
            </a:pPr>
            <a:r>
              <a:rPr b="1" lang="en-IN" sz="2400">
                <a:solidFill>
                  <a:srgbClr val="000000"/>
                </a:solidFill>
                <a:latin typeface="Bookman Old Style"/>
              </a:rPr>
              <a:t>Clock rate reduction</a:t>
            </a:r>
            <a:endParaRPr/>
          </a:p>
          <a:p>
            <a:pPr algn="just">
              <a:lnSpc>
                <a:spcPct val="100000"/>
              </a:lnSpc>
              <a:buFont typeface="Courier New"/>
              <a:buChar char="o"/>
            </a:pPr>
            <a:r>
              <a:rPr lang="en-IN" sz="1600">
                <a:solidFill>
                  <a:srgbClr val="1c3a8e"/>
                </a:solidFill>
                <a:latin typeface="Bookman Old Style"/>
              </a:rPr>
              <a:t>Power dissipation reduces 0.25µW per 100kHz of reduced clock rate. </a:t>
            </a:r>
            <a:r>
              <a:rPr lang="en-IN" sz="1600">
                <a:solidFill>
                  <a:srgbClr val="1c3a8e"/>
                </a:solidFill>
                <a:latin typeface="Bookman Old Style"/>
              </a:rPr>
              <a:t>
</a:t>
            </a:r>
            <a:r>
              <a:rPr lang="en-IN" sz="1600">
                <a:solidFill>
                  <a:srgbClr val="1c3a8e"/>
                </a:solidFill>
                <a:latin typeface="Bookman Old Style"/>
              </a:rPr>
              <a:t>(Reduce 8000kHz to 100kHz reduces 200µW power)</a:t>
            </a:r>
            <a:endParaRPr/>
          </a:p>
          <a:p>
            <a:pPr algn="just">
              <a:lnSpc>
                <a:spcPct val="100000"/>
              </a:lnSpc>
              <a:buFont typeface="Courier New"/>
              <a:buChar char="o"/>
            </a:pPr>
            <a:r>
              <a:rPr lang="en-IN" sz="1600">
                <a:solidFill>
                  <a:srgbClr val="1c3a8e"/>
                </a:solidFill>
                <a:latin typeface="Bookman Old Style"/>
              </a:rPr>
              <a:t>If clock rate is reduced, then the computation will take longer time.</a:t>
            </a:r>
            <a:endParaRPr/>
          </a:p>
          <a:p>
            <a:pPr algn="just">
              <a:lnSpc>
                <a:spcPct val="100000"/>
              </a:lnSpc>
              <a:buFont typeface="Courier New"/>
              <a:buChar char="o"/>
            </a:pPr>
            <a:r>
              <a:rPr lang="en-IN" sz="1600">
                <a:solidFill>
                  <a:srgbClr val="1c3a8e"/>
                </a:solidFill>
                <a:latin typeface="Bookman Old Style"/>
              </a:rPr>
              <a:t>By reducing the clock rate the advantages are</a:t>
            </a:r>
            <a:endParaRPr/>
          </a:p>
          <a:p>
            <a:pPr lvl="2" algn="just">
              <a:lnSpc>
                <a:spcPct val="100000"/>
              </a:lnSpc>
              <a:buFont typeface="Wingdings" charset="2"/>
              <a:buChar char=""/>
            </a:pPr>
            <a:r>
              <a:rPr lang="en-IN" sz="1600">
                <a:solidFill>
                  <a:srgbClr val="1c3a8e"/>
                </a:solidFill>
                <a:latin typeface="Bookman Old Style"/>
              </a:rPr>
              <a:t>Power loss due to heat generation reduces,</a:t>
            </a:r>
            <a:endParaRPr/>
          </a:p>
          <a:p>
            <a:pPr lvl="2" algn="just">
              <a:lnSpc>
                <a:spcPct val="100000"/>
              </a:lnSpc>
              <a:buFont typeface="Wingdings" charset="2"/>
              <a:buChar char=""/>
            </a:pPr>
            <a:r>
              <a:rPr lang="en-IN" sz="1600">
                <a:solidFill>
                  <a:srgbClr val="1c3a8e"/>
                </a:solidFill>
                <a:latin typeface="Bookman Old Style"/>
              </a:rPr>
              <a:t>RF interference also reduces.</a:t>
            </a:r>
            <a:endParaRPr/>
          </a:p>
          <a:p>
            <a:pPr algn="just">
              <a:lnSpc>
                <a:spcPct val="100000"/>
              </a:lnSpc>
              <a:buFont typeface="Wingdings" charset="2"/>
              <a:buChar char=""/>
            </a:pPr>
            <a:r>
              <a:rPr b="1" lang="en-IN" sz="1600">
                <a:solidFill>
                  <a:srgbClr val="000000"/>
                </a:solidFill>
                <a:latin typeface="Bookman Old Style"/>
              </a:rPr>
              <a:t>Voltage reduction</a:t>
            </a:r>
            <a:endParaRPr/>
          </a:p>
          <a:p>
            <a:pPr lvl="1" algn="just">
              <a:lnSpc>
                <a:spcPct val="100000"/>
              </a:lnSpc>
              <a:buFont typeface="Courier New"/>
              <a:buChar char="o"/>
            </a:pPr>
            <a:r>
              <a:rPr lang="en-IN" sz="1600">
                <a:solidFill>
                  <a:srgbClr val="1c3a8e"/>
                </a:solidFill>
                <a:latin typeface="Bookman Old Style"/>
              </a:rPr>
              <a:t>Portable or hand held devices, compared to 5V operation a CMOS circuit power dissipation reduces by one sixth (~2V/5V)2 in 2.0V operation.</a:t>
            </a:r>
            <a:endParaRPr/>
          </a:p>
          <a:p>
            <a:pPr lvl="1" algn="just">
              <a:lnSpc>
                <a:spcPct val="100000"/>
              </a:lnSpc>
              <a:buFont typeface="Courier New"/>
              <a:buChar char="o"/>
            </a:pPr>
            <a:r>
              <a:rPr lang="en-IN" sz="1600">
                <a:solidFill>
                  <a:srgbClr val="1c3a8e"/>
                </a:solidFill>
                <a:latin typeface="Bookman Old Style"/>
              </a:rPr>
              <a:t>Thus the time needed for recharging the battery increase by a factor of 6.</a:t>
            </a:r>
            <a:endParaRPr/>
          </a:p>
          <a:p>
            <a:pPr algn="just">
              <a:lnSpc>
                <a:spcPct val="100000"/>
              </a:lnSpc>
              <a:buFont typeface="Wingdings" charset="2"/>
              <a:buChar char=""/>
            </a:pPr>
            <a:r>
              <a:rPr b="1" lang="en-IN" sz="1600">
                <a:solidFill>
                  <a:srgbClr val="000000"/>
                </a:solidFill>
                <a:latin typeface="Bookman Old Style"/>
              </a:rPr>
              <a:t>Wait, stop and cache disable instruction</a:t>
            </a:r>
            <a:endParaRPr/>
          </a:p>
          <a:p>
            <a:pPr lvl="1" algn="just">
              <a:lnSpc>
                <a:spcPct val="100000"/>
              </a:lnSpc>
              <a:buFont typeface="Courier New"/>
              <a:buChar char="o"/>
            </a:pPr>
            <a:r>
              <a:rPr lang="en-IN" sz="1600">
                <a:solidFill>
                  <a:srgbClr val="1c3a8e"/>
                </a:solidFill>
                <a:latin typeface="Bookman Old Style"/>
              </a:rPr>
              <a:t>By using of 'Wait' and 'Stop' instructions and disabling or controlling certain units when not needed.</a:t>
            </a:r>
            <a:endParaRPr/>
          </a:p>
          <a:p>
            <a:pPr lvl="1" algn="just">
              <a:lnSpc>
                <a:spcPct val="100000"/>
              </a:lnSpc>
              <a:buFont typeface="Courier New"/>
              <a:buChar char="o"/>
            </a:pPr>
            <a:r>
              <a:rPr lang="en-IN" sz="1600">
                <a:solidFill>
                  <a:srgbClr val="1c3a8e"/>
                </a:solidFill>
                <a:latin typeface="Bookman Old Style"/>
              </a:rPr>
              <a:t>Caches-when not necessary and keep in disconnected state those structure units that are not needed during a particular software-portion execution, for example, display screen, timers or IO units</a:t>
            </a:r>
            <a:r>
              <a:rPr lang="en-IN" sz="1600">
                <a:solidFill>
                  <a:srgbClr val="000000"/>
                </a:solidFill>
                <a:latin typeface="Bookman Old Style"/>
              </a:rPr>
              <a:t>.</a:t>
            </a:r>
            <a:endParaRPr/>
          </a:p>
        </p:txBody>
      </p:sp>
    </p:spTree>
  </p:cSld>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2" name="CustomShape 1"/>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423" name="CustomShape 2"/>
          <p:cNvSpPr/>
          <p:nvPr/>
        </p:nvSpPr>
        <p:spPr>
          <a:xfrm>
            <a:off x="380880" y="152280"/>
            <a:ext cx="8412120" cy="45612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Challenges in ES design……</a:t>
            </a:r>
            <a:endParaRPr/>
          </a:p>
        </p:txBody>
      </p:sp>
      <p:sp>
        <p:nvSpPr>
          <p:cNvPr id="424" name="CustomShape 3"/>
          <p:cNvSpPr/>
          <p:nvPr/>
        </p:nvSpPr>
        <p:spPr>
          <a:xfrm>
            <a:off x="380880" y="762120"/>
            <a:ext cx="8412120" cy="5261400"/>
          </a:xfrm>
          <a:prstGeom prst="rect">
            <a:avLst/>
          </a:prstGeom>
          <a:noFill/>
          <a:ln>
            <a:noFill/>
          </a:ln>
        </p:spPr>
        <p:txBody>
          <a:bodyPr lIns="90000" rIns="90000" tIns="45000" bIns="45000"/>
          <a:p>
            <a:pPr algn="just">
              <a:lnSpc>
                <a:spcPct val="100000"/>
              </a:lnSpc>
            </a:pPr>
            <a:r>
              <a:rPr b="1" lang="en-IN" sz="2400">
                <a:solidFill>
                  <a:srgbClr val="0070c0"/>
                </a:solidFill>
                <a:latin typeface="Bookman Old Style"/>
              </a:rPr>
              <a:t>Process deadlines</a:t>
            </a:r>
            <a:endParaRPr/>
          </a:p>
          <a:p>
            <a:pPr lvl="1" algn="just">
              <a:lnSpc>
                <a:spcPct val="100000"/>
              </a:lnSpc>
              <a:buFont typeface="Wingdings" charset="2"/>
              <a:buChar char=""/>
            </a:pPr>
            <a:r>
              <a:rPr lang="en-IN" sz="2400">
                <a:solidFill>
                  <a:srgbClr val="002060"/>
                </a:solidFill>
                <a:latin typeface="Bookman Old Style"/>
              </a:rPr>
              <a:t>Meeting the deadline of all processes in the system while keeping the memory, power dissipation, processor clock rate and cost at minimum is a challenge.</a:t>
            </a:r>
            <a:endParaRPr/>
          </a:p>
          <a:p>
            <a:pPr algn="just">
              <a:lnSpc>
                <a:spcPct val="100000"/>
              </a:lnSpc>
            </a:pPr>
            <a:endParaRPr/>
          </a:p>
          <a:p>
            <a:pPr algn="just">
              <a:lnSpc>
                <a:spcPct val="100000"/>
              </a:lnSpc>
            </a:pPr>
            <a:r>
              <a:rPr b="1" lang="en-IN" sz="2400">
                <a:solidFill>
                  <a:srgbClr val="0070c0"/>
                </a:solidFill>
                <a:latin typeface="Bookman Old Style"/>
              </a:rPr>
              <a:t>Flexibility and upgradability</a:t>
            </a:r>
            <a:endParaRPr/>
          </a:p>
          <a:p>
            <a:pPr lvl="1" algn="just">
              <a:lnSpc>
                <a:spcPct val="100000"/>
              </a:lnSpc>
              <a:buFont typeface="Wingdings" charset="2"/>
              <a:buChar char=""/>
            </a:pPr>
            <a:r>
              <a:rPr lang="en-IN" sz="2400">
                <a:solidFill>
                  <a:srgbClr val="002060"/>
                </a:solidFill>
                <a:latin typeface="Bookman Old Style"/>
              </a:rPr>
              <a:t>Ability in design while keeping the cost minimum and without any significant engineering cost is a challenge.</a:t>
            </a:r>
            <a:endParaRPr/>
          </a:p>
          <a:p>
            <a:pPr lvl="1" algn="just">
              <a:lnSpc>
                <a:spcPct val="100000"/>
              </a:lnSpc>
              <a:buFont typeface="Wingdings" charset="2"/>
              <a:buChar char=""/>
            </a:pPr>
            <a:r>
              <a:rPr lang="en-IN" sz="2400">
                <a:solidFill>
                  <a:srgbClr val="002060"/>
                </a:solidFill>
                <a:latin typeface="Bookman Old Style"/>
              </a:rPr>
              <a:t>Flexibility and upgradability allow different versions or advanced versions of a product to be introduced  in the market later on.</a:t>
            </a:r>
            <a:endParaRPr/>
          </a:p>
        </p:txBody>
      </p:sp>
    </p:spTree>
  </p:cSld>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5" name="CustomShape 1"/>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426" name="CustomShape 2"/>
          <p:cNvSpPr/>
          <p:nvPr/>
        </p:nvSpPr>
        <p:spPr>
          <a:xfrm>
            <a:off x="380880" y="152280"/>
            <a:ext cx="8412120" cy="45612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Challenges in ES design……</a:t>
            </a:r>
            <a:endParaRPr/>
          </a:p>
        </p:txBody>
      </p:sp>
      <p:sp>
        <p:nvSpPr>
          <p:cNvPr id="427" name="CustomShape 3"/>
          <p:cNvSpPr/>
          <p:nvPr/>
        </p:nvSpPr>
        <p:spPr>
          <a:xfrm>
            <a:off x="380880" y="762120"/>
            <a:ext cx="8534160" cy="4601880"/>
          </a:xfrm>
          <a:prstGeom prst="rect">
            <a:avLst/>
          </a:prstGeom>
          <a:noFill/>
          <a:ln>
            <a:noFill/>
          </a:ln>
        </p:spPr>
        <p:txBody>
          <a:bodyPr lIns="90000" rIns="90000" tIns="45000" bIns="45000"/>
          <a:p>
            <a:pPr algn="just">
              <a:lnSpc>
                <a:spcPct val="100000"/>
              </a:lnSpc>
            </a:pPr>
            <a:r>
              <a:rPr b="1" lang="en-IN" sz="2400">
                <a:solidFill>
                  <a:srgbClr val="0070c0"/>
                </a:solidFill>
                <a:latin typeface="Bookman Old Style"/>
              </a:rPr>
              <a:t>Reliability</a:t>
            </a:r>
            <a:endParaRPr/>
          </a:p>
          <a:p>
            <a:pPr lvl="1" algn="just">
              <a:lnSpc>
                <a:spcPct val="100000"/>
              </a:lnSpc>
              <a:buFont typeface="Wingdings" charset="2"/>
              <a:buChar char=""/>
            </a:pPr>
            <a:r>
              <a:rPr lang="en-IN" sz="2400">
                <a:solidFill>
                  <a:srgbClr val="002060"/>
                </a:solidFill>
                <a:latin typeface="Bookman Old Style"/>
              </a:rPr>
              <a:t>Designing reliable product by appropriate design and thorough testing, verification and validation is a challenge.</a:t>
            </a:r>
            <a:endParaRPr/>
          </a:p>
          <a:p>
            <a:pPr algn="just">
              <a:lnSpc>
                <a:spcPct val="100000"/>
              </a:lnSpc>
              <a:buFont typeface="Courier New"/>
              <a:buChar char="o"/>
            </a:pPr>
            <a:r>
              <a:rPr b="1" lang="en-IN" sz="2000">
                <a:solidFill>
                  <a:srgbClr val="000000"/>
                </a:solidFill>
                <a:latin typeface="Bookman Old Style"/>
              </a:rPr>
              <a:t>Testing</a:t>
            </a:r>
            <a:r>
              <a:rPr lang="en-IN" sz="2000">
                <a:solidFill>
                  <a:srgbClr val="000000"/>
                </a:solidFill>
                <a:latin typeface="Bookman Old Style"/>
              </a:rPr>
              <a:t> – to find errors and to validate that the implemented software is as per the specifications and requirements to get reliable product.</a:t>
            </a:r>
            <a:endParaRPr/>
          </a:p>
          <a:p>
            <a:pPr algn="just">
              <a:lnSpc>
                <a:spcPct val="100000"/>
              </a:lnSpc>
              <a:buFont typeface="Courier New"/>
              <a:buChar char="o"/>
            </a:pPr>
            <a:r>
              <a:rPr b="1" lang="en-IN" sz="2000">
                <a:solidFill>
                  <a:srgbClr val="000000"/>
                </a:solidFill>
                <a:latin typeface="Bookman Old Style"/>
              </a:rPr>
              <a:t>Verification</a:t>
            </a:r>
            <a:r>
              <a:rPr lang="en-IN" sz="2000">
                <a:solidFill>
                  <a:srgbClr val="000000"/>
                </a:solidFill>
                <a:latin typeface="Bookman Old Style"/>
              </a:rPr>
              <a:t> – refers to an activity to ensure that specific functions are correctly implemented.</a:t>
            </a:r>
            <a:endParaRPr/>
          </a:p>
          <a:p>
            <a:pPr algn="just">
              <a:lnSpc>
                <a:spcPct val="100000"/>
              </a:lnSpc>
              <a:buFont typeface="Courier New"/>
              <a:buChar char="o"/>
            </a:pPr>
            <a:r>
              <a:rPr b="1" lang="en-IN" sz="2000">
                <a:solidFill>
                  <a:srgbClr val="000000"/>
                </a:solidFill>
                <a:latin typeface="Bookman Old Style"/>
              </a:rPr>
              <a:t>Validation</a:t>
            </a:r>
            <a:r>
              <a:rPr lang="en-IN" sz="2000">
                <a:solidFill>
                  <a:srgbClr val="000000"/>
                </a:solidFill>
                <a:latin typeface="Bookman Old Style"/>
              </a:rPr>
              <a:t> – refers to an activity to ensure that the system that has been created is as per requirements agreed upon at the analysis phase, and to ensure its quality.</a:t>
            </a:r>
            <a:endParaRPr/>
          </a:p>
        </p:txBody>
      </p:sp>
    </p:spTree>
  </p:cSld>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8"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429"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430" name="CustomShape 3"/>
          <p:cNvSpPr/>
          <p:nvPr/>
        </p:nvSpPr>
        <p:spPr>
          <a:xfrm>
            <a:off x="371520" y="84600"/>
            <a:ext cx="8457840" cy="821160"/>
          </a:xfrm>
          <a:prstGeom prst="rect">
            <a:avLst/>
          </a:prstGeom>
          <a:noFill/>
          <a:ln>
            <a:noFill/>
          </a:ln>
        </p:spPr>
        <p:txBody>
          <a:bodyPr lIns="90000" rIns="90000" tIns="45000" bIns="45000"/>
          <a:p>
            <a:pPr>
              <a:lnSpc>
                <a:spcPct val="100000"/>
              </a:lnSpc>
            </a:pPr>
            <a:r>
              <a:rPr b="1" lang="en-IN" sz="2400">
                <a:solidFill>
                  <a:srgbClr val="1c3a8e"/>
                </a:solidFill>
                <a:latin typeface="Book Antiqua"/>
              </a:rPr>
              <a:t>UNIT – I      INTRODUCTION TO EMBEDDED SYSTEMS</a:t>
            </a:r>
            <a:endParaRPr/>
          </a:p>
        </p:txBody>
      </p:sp>
      <p:sp>
        <p:nvSpPr>
          <p:cNvPr id="431" name="CustomShape 4"/>
          <p:cNvSpPr/>
          <p:nvPr/>
        </p:nvSpPr>
        <p:spPr>
          <a:xfrm>
            <a:off x="371520" y="566280"/>
            <a:ext cx="8457840" cy="5441760"/>
          </a:xfrm>
          <a:prstGeom prst="rect">
            <a:avLst/>
          </a:prstGeom>
          <a:noFill/>
          <a:ln>
            <a:noFill/>
          </a:ln>
        </p:spPr>
        <p:txBody>
          <a:bodyPr lIns="90000" rIns="90000" tIns="45000" bIns="45000"/>
          <a:p>
            <a:pPr algn="just">
              <a:lnSpc>
                <a:spcPct val="100000"/>
              </a:lnSpc>
            </a:pPr>
            <a:r>
              <a:rPr b="1" lang="en-IN" sz="2400" u="sng">
                <a:solidFill>
                  <a:srgbClr val="0070c0"/>
                </a:solidFill>
                <a:latin typeface="Bookman Old Style"/>
              </a:rPr>
              <a:t>Host and Target Machines:</a:t>
            </a:r>
            <a:endParaRPr/>
          </a:p>
          <a:p>
            <a:pPr>
              <a:lnSpc>
                <a:spcPct val="100000"/>
              </a:lnSpc>
            </a:pPr>
            <a:endParaRPr/>
          </a:p>
          <a:p>
            <a:pPr algn="just">
              <a:lnSpc>
                <a:spcPct val="100000"/>
              </a:lnSpc>
            </a:pPr>
            <a:r>
              <a:rPr b="1" lang="en-IN" sz="2000">
                <a:solidFill>
                  <a:srgbClr val="000000"/>
                </a:solidFill>
                <a:latin typeface="Bookman Old Style"/>
              </a:rPr>
              <a:t>Host: </a:t>
            </a:r>
            <a:endParaRPr/>
          </a:p>
          <a:p>
            <a:pPr lvl="1" algn="just">
              <a:lnSpc>
                <a:spcPct val="100000"/>
              </a:lnSpc>
              <a:buFont typeface="Wingdings" charset="2"/>
              <a:buChar char=""/>
            </a:pPr>
            <a:r>
              <a:rPr lang="en-IN" sz="2000">
                <a:solidFill>
                  <a:srgbClr val="1c3a8e"/>
                </a:solidFill>
                <a:latin typeface="Bookman Old Style"/>
              </a:rPr>
              <a:t>A computer system on which all the programming tools run.</a:t>
            </a:r>
            <a:endParaRPr/>
          </a:p>
          <a:p>
            <a:pPr lvl="1" algn="just">
              <a:lnSpc>
                <a:spcPct val="100000"/>
              </a:lnSpc>
              <a:buFont typeface="Wingdings" charset="2"/>
              <a:buChar char=""/>
            </a:pPr>
            <a:r>
              <a:rPr lang="en-IN" sz="2000">
                <a:solidFill>
                  <a:srgbClr val="1c3a8e"/>
                </a:solidFill>
                <a:latin typeface="Bookman Old Style"/>
              </a:rPr>
              <a:t>Where the embedded software is developed, compiled, tested, debugged, optimized, and prior to its translation into target device. </a:t>
            </a:r>
            <a:endParaRPr/>
          </a:p>
          <a:p>
            <a:pPr lvl="1" algn="just">
              <a:lnSpc>
                <a:spcPct val="100000"/>
              </a:lnSpc>
              <a:buFont typeface="Wingdings" charset="2"/>
              <a:buChar char=""/>
            </a:pPr>
            <a:r>
              <a:rPr lang="en-IN" sz="2000">
                <a:solidFill>
                  <a:srgbClr val="7030a0"/>
                </a:solidFill>
                <a:latin typeface="Bookman Old Style"/>
              </a:rPr>
              <a:t>Host is generally a PC or laptop or workstation.</a:t>
            </a:r>
            <a:endParaRPr/>
          </a:p>
          <a:p>
            <a:pPr algn="just">
              <a:lnSpc>
                <a:spcPct val="100000"/>
              </a:lnSpc>
            </a:pPr>
            <a:endParaRPr/>
          </a:p>
          <a:p>
            <a:pPr algn="just">
              <a:lnSpc>
                <a:spcPct val="100000"/>
              </a:lnSpc>
            </a:pPr>
            <a:r>
              <a:rPr b="1" lang="en-IN" sz="2000">
                <a:solidFill>
                  <a:srgbClr val="000000"/>
                </a:solidFill>
                <a:latin typeface="Bookman Old Style"/>
              </a:rPr>
              <a:t>Target: </a:t>
            </a:r>
            <a:endParaRPr/>
          </a:p>
          <a:p>
            <a:pPr lvl="1" algn="just">
              <a:lnSpc>
                <a:spcPct val="100000"/>
              </a:lnSpc>
              <a:buFont typeface="Wingdings" charset="2"/>
              <a:buChar char=""/>
            </a:pPr>
            <a:r>
              <a:rPr lang="en-IN" sz="2000">
                <a:solidFill>
                  <a:srgbClr val="1c3a8e"/>
                </a:solidFill>
                <a:latin typeface="Bookman Old Style"/>
              </a:rPr>
              <a:t>After writing the program, compiled, assembled and linked, then moved to target.</a:t>
            </a:r>
            <a:endParaRPr/>
          </a:p>
          <a:p>
            <a:pPr lvl="1" algn="just">
              <a:lnSpc>
                <a:spcPct val="100000"/>
              </a:lnSpc>
              <a:buFont typeface="Wingdings" charset="2"/>
              <a:buChar char=""/>
            </a:pPr>
            <a:r>
              <a:rPr lang="en-IN" sz="2000">
                <a:solidFill>
                  <a:srgbClr val="1c3a8e"/>
                </a:solidFill>
                <a:latin typeface="Bookman Old Style"/>
              </a:rPr>
              <a:t>After development, code is cross-compiled, cross-assembled, linked into target processor instruction set and located into the target. </a:t>
            </a:r>
            <a:endParaRPr/>
          </a:p>
          <a:p>
            <a:pPr lvl="1" algn="just">
              <a:lnSpc>
                <a:spcPct val="100000"/>
              </a:lnSpc>
              <a:buFont typeface="Wingdings" charset="2"/>
              <a:buChar char=""/>
            </a:pPr>
            <a:r>
              <a:rPr lang="en-IN" sz="2000">
                <a:solidFill>
                  <a:srgbClr val="7030a0"/>
                </a:solidFill>
                <a:latin typeface="Bookman Old Style"/>
              </a:rPr>
              <a:t>Target is a actual hardware for the embedded system under development.</a:t>
            </a:r>
            <a:endParaRPr/>
          </a:p>
        </p:txBody>
      </p:sp>
    </p:spTree>
  </p:cSld>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2"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433"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434" name="CustomShape 3"/>
          <p:cNvSpPr/>
          <p:nvPr/>
        </p:nvSpPr>
        <p:spPr>
          <a:xfrm>
            <a:off x="299880" y="59040"/>
            <a:ext cx="8457840" cy="157428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Host and Target Machines……</a:t>
            </a:r>
            <a:endParaRPr/>
          </a:p>
          <a:p>
            <a:pPr algn="just">
              <a:lnSpc>
                <a:spcPct val="100000"/>
              </a:lnSpc>
            </a:pPr>
            <a:endParaRPr/>
          </a:p>
          <a:p>
            <a:pPr lvl="1" algn="just">
              <a:lnSpc>
                <a:spcPct val="100000"/>
              </a:lnSpc>
              <a:buFont typeface="Wingdings" charset="2"/>
              <a:buChar char=""/>
            </a:pPr>
            <a:r>
              <a:rPr b="1" lang="en-IN" sz="2000">
                <a:solidFill>
                  <a:srgbClr val="000000"/>
                </a:solidFill>
                <a:latin typeface="Bookman Old Style"/>
              </a:rPr>
              <a:t>Code</a:t>
            </a:r>
            <a:r>
              <a:rPr lang="en-IN" sz="2000">
                <a:solidFill>
                  <a:srgbClr val="000000"/>
                </a:solidFill>
                <a:latin typeface="Bookman Old Style"/>
              </a:rPr>
              <a:t> has two parts: hardware independent code and hardware dependent code.</a:t>
            </a:r>
            <a:endParaRPr/>
          </a:p>
          <a:p>
            <a:pPr lvl="1" algn="just">
              <a:lnSpc>
                <a:spcPct val="100000"/>
              </a:lnSpc>
              <a:buFont typeface="Wingdings" charset="2"/>
              <a:buChar char=""/>
            </a:pPr>
            <a:r>
              <a:rPr lang="en-IN" sz="2000">
                <a:solidFill>
                  <a:srgbClr val="000000"/>
                </a:solidFill>
                <a:latin typeface="Bookman Old Style"/>
              </a:rPr>
              <a:t>Port and devices - have fixed addresses on hardware.</a:t>
            </a:r>
            <a:endParaRPr/>
          </a:p>
        </p:txBody>
      </p:sp>
      <p:sp>
        <p:nvSpPr>
          <p:cNvPr id="435" name="CustomShape 4"/>
          <p:cNvSpPr/>
          <p:nvPr/>
        </p:nvSpPr>
        <p:spPr>
          <a:xfrm>
            <a:off x="636480" y="1826280"/>
            <a:ext cx="8278560" cy="395280"/>
          </a:xfrm>
          <a:prstGeom prst="rect">
            <a:avLst/>
          </a:prstGeom>
          <a:noFill/>
          <a:ln>
            <a:noFill/>
          </a:ln>
        </p:spPr>
        <p:txBody>
          <a:bodyPr lIns="90000" rIns="90000" tIns="45000" bIns="45000"/>
          <a:p>
            <a:pPr>
              <a:lnSpc>
                <a:spcPct val="100000"/>
              </a:lnSpc>
            </a:pPr>
            <a:r>
              <a:rPr b="1" lang="en-IN" sz="2000">
                <a:solidFill>
                  <a:srgbClr val="0070c0"/>
                </a:solidFill>
                <a:latin typeface="Bookman Old Style"/>
              </a:rPr>
              <a:t>Host and Target Test Systems During Development Process</a:t>
            </a:r>
            <a:endParaRPr/>
          </a:p>
        </p:txBody>
      </p:sp>
      <p:pic>
        <p:nvPicPr>
          <p:cNvPr id="436" name="Picture 2" descr=""/>
          <p:cNvPicPr/>
          <p:nvPr/>
        </p:nvPicPr>
        <p:blipFill>
          <a:blip r:embed="rId1"/>
          <a:stretch>
            <a:fillRect/>
          </a:stretch>
        </p:blipFill>
        <p:spPr>
          <a:xfrm>
            <a:off x="584280" y="2342160"/>
            <a:ext cx="8204040" cy="3819240"/>
          </a:xfrm>
          <a:prstGeom prst="rect">
            <a:avLst/>
          </a:prstGeom>
          <a:ln>
            <a:noFill/>
          </a:ln>
        </p:spPr>
      </p:pic>
    </p:spTree>
  </p:cSld>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7"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438"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439" name="CustomShape 3"/>
          <p:cNvSpPr/>
          <p:nvPr/>
        </p:nvSpPr>
        <p:spPr>
          <a:xfrm>
            <a:off x="299880" y="59040"/>
            <a:ext cx="8615160" cy="6018840"/>
          </a:xfrm>
          <a:prstGeom prst="rect">
            <a:avLst/>
          </a:prstGeom>
          <a:noFill/>
          <a:ln>
            <a:noFill/>
          </a:ln>
        </p:spPr>
        <p:txBody>
          <a:bodyPr lIns="90000" rIns="90000" tIns="45000" bIns="45000"/>
          <a:p>
            <a:pPr algn="just">
              <a:lnSpc>
                <a:spcPct val="100000"/>
              </a:lnSpc>
            </a:pPr>
            <a:r>
              <a:rPr lang="en-IN" sz="2000">
                <a:solidFill>
                  <a:srgbClr val="0070c0"/>
                </a:solidFill>
                <a:latin typeface="Bookman Old Style"/>
              </a:rPr>
              <a:t>Host and Target Machines……</a:t>
            </a:r>
            <a:endParaRPr/>
          </a:p>
          <a:p>
            <a:pPr algn="just">
              <a:lnSpc>
                <a:spcPct val="100000"/>
              </a:lnSpc>
            </a:pPr>
            <a:r>
              <a:rPr b="1" lang="en-IN" sz="2000">
                <a:solidFill>
                  <a:srgbClr val="0070c0"/>
                </a:solidFill>
                <a:latin typeface="Bookman Old Style"/>
              </a:rPr>
              <a:t>Host-Target System Development Approach:</a:t>
            </a:r>
            <a:endParaRPr/>
          </a:p>
          <a:p>
            <a:pPr lvl="1" algn="just">
              <a:lnSpc>
                <a:spcPct val="100000"/>
              </a:lnSpc>
              <a:buFont typeface="Wingdings" charset="2"/>
              <a:buChar char=""/>
            </a:pPr>
            <a:r>
              <a:rPr lang="en-IN" sz="2000">
                <a:solidFill>
                  <a:srgbClr val="1c3a8e"/>
                </a:solidFill>
                <a:latin typeface="Bookman Old Style"/>
              </a:rPr>
              <a:t>During development process, a host system is used.</a:t>
            </a:r>
            <a:endParaRPr/>
          </a:p>
          <a:p>
            <a:pPr lvl="1" algn="just">
              <a:lnSpc>
                <a:spcPct val="100000"/>
              </a:lnSpc>
              <a:buFont typeface="Wingdings" charset="2"/>
              <a:buChar char=""/>
            </a:pPr>
            <a:r>
              <a:rPr lang="en-IN" sz="2000">
                <a:solidFill>
                  <a:srgbClr val="1c3a8e"/>
                </a:solidFill>
                <a:latin typeface="Bookman Old Style"/>
              </a:rPr>
              <a:t>Then locating and burning the codes in the target board.</a:t>
            </a:r>
            <a:endParaRPr/>
          </a:p>
          <a:p>
            <a:pPr lvl="1" algn="just">
              <a:lnSpc>
                <a:spcPct val="100000"/>
              </a:lnSpc>
              <a:buFont typeface="Wingdings" charset="2"/>
              <a:buChar char=""/>
            </a:pPr>
            <a:r>
              <a:rPr lang="en-IN" sz="2000">
                <a:solidFill>
                  <a:srgbClr val="1c3a8e"/>
                </a:solidFill>
                <a:latin typeface="Bookman Old Style"/>
              </a:rPr>
              <a:t>Target board hardware and software later copied to get the final embedded system.</a:t>
            </a:r>
            <a:endParaRPr/>
          </a:p>
          <a:p>
            <a:pPr lvl="1" algn="just">
              <a:lnSpc>
                <a:spcPct val="100000"/>
              </a:lnSpc>
              <a:buFont typeface="Wingdings" charset="2"/>
              <a:buChar char=""/>
            </a:pPr>
            <a:r>
              <a:rPr lang="en-IN" sz="2000">
                <a:solidFill>
                  <a:srgbClr val="1c3a8e"/>
                </a:solidFill>
                <a:latin typeface="Bookman Old Style"/>
              </a:rPr>
              <a:t>Final system function exactly as the one tested and debugged and finalized during the development process.</a:t>
            </a:r>
            <a:endParaRPr/>
          </a:p>
          <a:p>
            <a:pPr algn="just">
              <a:lnSpc>
                <a:spcPct val="100000"/>
              </a:lnSpc>
            </a:pPr>
            <a:endParaRPr/>
          </a:p>
          <a:p>
            <a:pPr algn="just">
              <a:lnSpc>
                <a:spcPct val="100000"/>
              </a:lnSpc>
            </a:pPr>
            <a:r>
              <a:rPr b="1" lang="en-IN" sz="1600">
                <a:solidFill>
                  <a:srgbClr val="0070c0"/>
                </a:solidFill>
                <a:latin typeface="Bookman Old Style"/>
              </a:rPr>
              <a:t>Host system at PC or Workstation or Laptop:</a:t>
            </a:r>
            <a:endParaRPr/>
          </a:p>
          <a:p>
            <a:pPr lvl="1" algn="just">
              <a:lnSpc>
                <a:spcPct val="100000"/>
              </a:lnSpc>
              <a:buFont typeface="Wingdings" charset="2"/>
              <a:buChar char=""/>
            </a:pPr>
            <a:r>
              <a:rPr lang="en-IN" sz="1600">
                <a:solidFill>
                  <a:srgbClr val="1c3a8e"/>
                </a:solidFill>
                <a:latin typeface="Bookman Old Style"/>
              </a:rPr>
              <a:t>High performance processor with caches,</a:t>
            </a:r>
            <a:endParaRPr/>
          </a:p>
          <a:p>
            <a:pPr lvl="1" algn="just">
              <a:lnSpc>
                <a:spcPct val="100000"/>
              </a:lnSpc>
              <a:buFont typeface="Wingdings" charset="2"/>
              <a:buChar char=""/>
            </a:pPr>
            <a:r>
              <a:rPr lang="en-IN" sz="1600">
                <a:solidFill>
                  <a:srgbClr val="1c3a8e"/>
                </a:solidFill>
                <a:latin typeface="Bookman Old Style"/>
              </a:rPr>
              <a:t>Large RAM memory,</a:t>
            </a:r>
            <a:endParaRPr/>
          </a:p>
          <a:p>
            <a:pPr lvl="1" algn="just">
              <a:lnSpc>
                <a:spcPct val="100000"/>
              </a:lnSpc>
              <a:buFont typeface="Wingdings" charset="2"/>
              <a:buChar char=""/>
            </a:pPr>
            <a:r>
              <a:rPr lang="en-IN" sz="1600">
                <a:solidFill>
                  <a:srgbClr val="1c3a8e"/>
                </a:solidFill>
                <a:latin typeface="Bookman Old Style"/>
              </a:rPr>
              <a:t>ROM BIOS (read only memory basic input-output system),</a:t>
            </a:r>
            <a:endParaRPr/>
          </a:p>
          <a:p>
            <a:pPr lvl="1" algn="just">
              <a:lnSpc>
                <a:spcPct val="100000"/>
              </a:lnSpc>
              <a:buFont typeface="Wingdings" charset="2"/>
              <a:buChar char=""/>
            </a:pPr>
            <a:r>
              <a:rPr lang="en-IN" sz="1600">
                <a:solidFill>
                  <a:srgbClr val="1c3a8e"/>
                </a:solidFill>
                <a:latin typeface="Bookman Old Style"/>
              </a:rPr>
              <a:t>Very large memory on disk,</a:t>
            </a:r>
            <a:endParaRPr/>
          </a:p>
          <a:p>
            <a:pPr lvl="1" algn="just">
              <a:lnSpc>
                <a:spcPct val="100000"/>
              </a:lnSpc>
              <a:buFont typeface="Wingdings" charset="2"/>
              <a:buChar char=""/>
            </a:pPr>
            <a:r>
              <a:rPr lang="en-IN" sz="1600">
                <a:solidFill>
                  <a:srgbClr val="1c3a8e"/>
                </a:solidFill>
                <a:latin typeface="Bookman Old Style"/>
              </a:rPr>
              <a:t>Keyboard, display monitor and mouse,</a:t>
            </a:r>
            <a:endParaRPr/>
          </a:p>
          <a:p>
            <a:pPr lvl="1" algn="just">
              <a:lnSpc>
                <a:spcPct val="100000"/>
              </a:lnSpc>
              <a:buFont typeface="Wingdings" charset="2"/>
              <a:buChar char=""/>
            </a:pPr>
            <a:r>
              <a:rPr lang="en-IN" sz="1600">
                <a:solidFill>
                  <a:srgbClr val="1c3a8e"/>
                </a:solidFill>
                <a:latin typeface="Bookman Old Style"/>
              </a:rPr>
              <a:t>Network connection,</a:t>
            </a:r>
            <a:endParaRPr/>
          </a:p>
          <a:p>
            <a:pPr lvl="1" algn="just">
              <a:lnSpc>
                <a:spcPct val="100000"/>
              </a:lnSpc>
              <a:buFont typeface="Wingdings" charset="2"/>
              <a:buChar char=""/>
            </a:pPr>
            <a:r>
              <a:rPr lang="en-IN" sz="1600">
                <a:solidFill>
                  <a:srgbClr val="1c3a8e"/>
                </a:solidFill>
                <a:latin typeface="Bookman Old Style"/>
              </a:rPr>
              <a:t>Program development kit for a high level language program or IDE,</a:t>
            </a:r>
            <a:endParaRPr/>
          </a:p>
          <a:p>
            <a:pPr lvl="1" algn="just">
              <a:lnSpc>
                <a:spcPct val="100000"/>
              </a:lnSpc>
              <a:buFont typeface="Wingdings" charset="2"/>
              <a:buChar char=""/>
            </a:pPr>
            <a:r>
              <a:rPr lang="en-IN" sz="1600">
                <a:solidFill>
                  <a:srgbClr val="1c3a8e"/>
                </a:solidFill>
                <a:latin typeface="Bookman Old Style"/>
              </a:rPr>
              <a:t>Host processor compiler and cross compiler,</a:t>
            </a:r>
            <a:endParaRPr/>
          </a:p>
          <a:p>
            <a:pPr lvl="1" algn="just">
              <a:lnSpc>
                <a:spcPct val="100000"/>
              </a:lnSpc>
              <a:buFont typeface="Wingdings" charset="2"/>
              <a:buChar char=""/>
            </a:pPr>
            <a:r>
              <a:rPr lang="en-IN" sz="1600">
                <a:solidFill>
                  <a:srgbClr val="1c3a8e"/>
                </a:solidFill>
                <a:latin typeface="Bookman Old Style"/>
              </a:rPr>
              <a:t>Cross assembler.</a:t>
            </a:r>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1"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242" name="CustomShape 2"/>
          <p:cNvSpPr/>
          <p:nvPr/>
        </p:nvSpPr>
        <p:spPr>
          <a:xfrm>
            <a:off x="421560" y="640080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243" name="CustomShape 3"/>
          <p:cNvSpPr/>
          <p:nvPr/>
        </p:nvSpPr>
        <p:spPr>
          <a:xfrm>
            <a:off x="421560" y="217080"/>
            <a:ext cx="8461080" cy="456120"/>
          </a:xfrm>
          <a:prstGeom prst="rect">
            <a:avLst/>
          </a:prstGeom>
          <a:noFill/>
          <a:ln>
            <a:noFill/>
          </a:ln>
        </p:spPr>
        <p:txBody>
          <a:bodyPr lIns="90000" rIns="90000" tIns="45000" bIns="45000"/>
          <a:p>
            <a:pPr>
              <a:lnSpc>
                <a:spcPct val="100000"/>
              </a:lnSpc>
            </a:pPr>
            <a:r>
              <a:rPr lang="en-IN" sz="2400">
                <a:solidFill>
                  <a:srgbClr val="0070c0"/>
                </a:solidFill>
                <a:latin typeface="Bookman Old Style"/>
              </a:rPr>
              <a:t>Definition……</a:t>
            </a:r>
            <a:endParaRPr/>
          </a:p>
        </p:txBody>
      </p:sp>
      <p:graphicFrame>
        <p:nvGraphicFramePr>
          <p:cNvPr id="244" name="Table 4"/>
          <p:cNvGraphicFramePr/>
          <p:nvPr/>
        </p:nvGraphicFramePr>
        <p:xfrm>
          <a:off x="559440" y="1383840"/>
          <a:ext cx="8253000" cy="4768920"/>
        </p:xfrm>
        <a:graphic>
          <a:graphicData uri="http://schemas.openxmlformats.org/drawingml/2006/table">
            <a:tbl>
              <a:tblPr/>
              <a:tblGrid>
                <a:gridCol w="4250520"/>
                <a:gridCol w="4002840"/>
              </a:tblGrid>
              <a:tr h="396720">
                <a:tc>
                  <a:txBody>
                    <a:bodyPr anchor="ctr"/>
                    <a:p>
                      <a:pPr algn="ctr">
                        <a:lnSpc>
                          <a:spcPct val="100000"/>
                        </a:lnSpc>
                      </a:pPr>
                      <a:r>
                        <a:rPr b="1" lang="en-IN" sz="2000">
                          <a:solidFill>
                            <a:srgbClr val="000000"/>
                          </a:solidFill>
                          <a:latin typeface="Times New Roman"/>
                        </a:rPr>
                        <a:t>GENERAL PURPOSE COMPUTER</a:t>
                      </a:r>
                      <a:endParaRPr/>
                    </a:p>
                  </a:txBody>
                  <a:tcPr/>
                </a:tc>
                <a:tc>
                  <a:txBody>
                    <a:bodyPr anchor="ctr"/>
                    <a:p>
                      <a:pPr algn="ctr">
                        <a:lnSpc>
                          <a:spcPct val="100000"/>
                        </a:lnSpc>
                      </a:pPr>
                      <a:r>
                        <a:rPr b="1" lang="en-IN" sz="2000">
                          <a:solidFill>
                            <a:srgbClr val="000000"/>
                          </a:solidFill>
                          <a:latin typeface="Times New Roman"/>
                        </a:rPr>
                        <a:t>EMBEDDED SYSTEM </a:t>
                      </a:r>
                      <a:endParaRPr/>
                    </a:p>
                  </a:txBody>
                  <a:tcPr/>
                </a:tc>
              </a:tr>
              <a:tr h="1311480">
                <a:tc>
                  <a:txBody>
                    <a:bodyPr anchor="ctr"/>
                    <a:p>
                      <a:pPr algn="just">
                        <a:lnSpc>
                          <a:spcPct val="100000"/>
                        </a:lnSpc>
                      </a:pPr>
                      <a:r>
                        <a:rPr lang="en-IN" sz="2000">
                          <a:solidFill>
                            <a:srgbClr val="000000"/>
                          </a:solidFill>
                          <a:latin typeface="Times New Roman"/>
                        </a:rPr>
                        <a:t>It is combination of generic hardware and a general purpose OS for executing a variety of applications.</a:t>
                      </a:r>
                      <a:endParaRPr/>
                    </a:p>
                  </a:txBody>
                  <a:tcPr/>
                </a:tc>
                <a:tc>
                  <a:txBody>
                    <a:bodyPr anchor="ctr"/>
                    <a:p>
                      <a:pPr algn="just">
                        <a:lnSpc>
                          <a:spcPct val="100000"/>
                        </a:lnSpc>
                      </a:pPr>
                      <a:r>
                        <a:rPr lang="en-IN" sz="2000">
                          <a:solidFill>
                            <a:srgbClr val="000000"/>
                          </a:solidFill>
                          <a:latin typeface="Times New Roman"/>
                        </a:rPr>
                        <a:t>It is combination of special purpose hardware and embedded OS for executing specific set of applications.</a:t>
                      </a:r>
                      <a:endParaRPr/>
                    </a:p>
                  </a:txBody>
                  <a:tcPr/>
                </a:tc>
              </a:tr>
              <a:tr h="701640">
                <a:tc>
                  <a:txBody>
                    <a:bodyPr anchor="ctr"/>
                    <a:p>
                      <a:pPr algn="just">
                        <a:lnSpc>
                          <a:spcPct val="100000"/>
                        </a:lnSpc>
                      </a:pPr>
                      <a:r>
                        <a:rPr lang="en-IN" sz="2000">
                          <a:solidFill>
                            <a:srgbClr val="000000"/>
                          </a:solidFill>
                          <a:latin typeface="Times New Roman"/>
                        </a:rPr>
                        <a:t>It contains general purpose operating system.</a:t>
                      </a:r>
                      <a:endParaRPr/>
                    </a:p>
                  </a:txBody>
                  <a:tcPr/>
                </a:tc>
                <a:tc>
                  <a:txBody>
                    <a:bodyPr anchor="ctr"/>
                    <a:p>
                      <a:pPr algn="just">
                        <a:lnSpc>
                          <a:spcPct val="100000"/>
                        </a:lnSpc>
                      </a:pPr>
                      <a:r>
                        <a:rPr lang="en-IN" sz="2000">
                          <a:solidFill>
                            <a:srgbClr val="000000"/>
                          </a:solidFill>
                          <a:latin typeface="Times New Roman"/>
                        </a:rPr>
                        <a:t>It may or may not contain operating system.</a:t>
                      </a:r>
                      <a:endParaRPr/>
                    </a:p>
                  </a:txBody>
                  <a:tcPr/>
                </a:tc>
              </a:tr>
              <a:tr h="701640">
                <a:tc>
                  <a:txBody>
                    <a:bodyPr anchor="ctr"/>
                    <a:p>
                      <a:pPr algn="just">
                        <a:lnSpc>
                          <a:spcPct val="100000"/>
                        </a:lnSpc>
                      </a:pPr>
                      <a:r>
                        <a:rPr lang="en-IN" sz="2000">
                          <a:solidFill>
                            <a:srgbClr val="000000"/>
                          </a:solidFill>
                          <a:latin typeface="Times New Roman"/>
                        </a:rPr>
                        <a:t>Applications are alterable by the user.</a:t>
                      </a:r>
                      <a:endParaRPr/>
                    </a:p>
                  </a:txBody>
                  <a:tcPr/>
                </a:tc>
                <a:tc>
                  <a:txBody>
                    <a:bodyPr anchor="ctr"/>
                    <a:p>
                      <a:pPr algn="just">
                        <a:lnSpc>
                          <a:spcPct val="100000"/>
                        </a:lnSpc>
                      </a:pPr>
                      <a:r>
                        <a:rPr lang="en-IN" sz="2000">
                          <a:solidFill>
                            <a:srgbClr val="000000"/>
                          </a:solidFill>
                          <a:latin typeface="Times New Roman"/>
                        </a:rPr>
                        <a:t>Applications are non-alterable by the user.</a:t>
                      </a:r>
                      <a:endParaRPr/>
                    </a:p>
                  </a:txBody>
                  <a:tcPr/>
                </a:tc>
              </a:tr>
              <a:tr h="701640">
                <a:tc>
                  <a:txBody>
                    <a:bodyPr anchor="ctr"/>
                    <a:p>
                      <a:pPr algn="just">
                        <a:lnSpc>
                          <a:spcPct val="100000"/>
                        </a:lnSpc>
                      </a:pPr>
                      <a:r>
                        <a:rPr lang="en-IN" sz="2000">
                          <a:solidFill>
                            <a:srgbClr val="000000"/>
                          </a:solidFill>
                          <a:latin typeface="Times New Roman"/>
                        </a:rPr>
                        <a:t>Performance is the key factor.</a:t>
                      </a:r>
                      <a:endParaRPr/>
                    </a:p>
                  </a:txBody>
                  <a:tcPr/>
                </a:tc>
                <a:tc>
                  <a:txBody>
                    <a:bodyPr anchor="ctr"/>
                    <a:p>
                      <a:pPr algn="just">
                        <a:lnSpc>
                          <a:spcPct val="100000"/>
                        </a:lnSpc>
                      </a:pPr>
                      <a:r>
                        <a:rPr lang="en-IN" sz="2000">
                          <a:solidFill>
                            <a:srgbClr val="000000"/>
                          </a:solidFill>
                          <a:latin typeface="Times New Roman"/>
                        </a:rPr>
                        <a:t>Application specific requirements are the key factors.</a:t>
                      </a:r>
                      <a:endParaRPr/>
                    </a:p>
                  </a:txBody>
                  <a:tcPr/>
                </a:tc>
              </a:tr>
              <a:tr h="396720">
                <a:tc>
                  <a:txBody>
                    <a:bodyPr anchor="ctr"/>
                    <a:p>
                      <a:pPr algn="just">
                        <a:lnSpc>
                          <a:spcPct val="100000"/>
                        </a:lnSpc>
                      </a:pPr>
                      <a:r>
                        <a:rPr lang="en-IN" sz="2000">
                          <a:solidFill>
                            <a:srgbClr val="000000"/>
                          </a:solidFill>
                          <a:latin typeface="Times New Roman"/>
                        </a:rPr>
                        <a:t>More Power Consumption.</a:t>
                      </a:r>
                      <a:endParaRPr/>
                    </a:p>
                  </a:txBody>
                  <a:tcPr/>
                </a:tc>
                <a:tc>
                  <a:txBody>
                    <a:bodyPr anchor="ctr"/>
                    <a:p>
                      <a:pPr algn="just">
                        <a:lnSpc>
                          <a:spcPct val="100000"/>
                        </a:lnSpc>
                      </a:pPr>
                      <a:r>
                        <a:rPr lang="en-IN" sz="2000">
                          <a:solidFill>
                            <a:srgbClr val="000000"/>
                          </a:solidFill>
                          <a:latin typeface="Times New Roman"/>
                        </a:rPr>
                        <a:t>Less Power Consumption.</a:t>
                      </a:r>
                      <a:endParaRPr/>
                    </a:p>
                  </a:txBody>
                  <a:tcPr/>
                </a:tc>
              </a:tr>
              <a:tr h="701640">
                <a:tc>
                  <a:txBody>
                    <a:bodyPr anchor="ctr"/>
                    <a:p>
                      <a:pPr algn="just">
                        <a:lnSpc>
                          <a:spcPct val="100000"/>
                        </a:lnSpc>
                      </a:pPr>
                      <a:r>
                        <a:rPr lang="en-IN" sz="2000">
                          <a:solidFill>
                            <a:srgbClr val="000000"/>
                          </a:solidFill>
                          <a:latin typeface="Times New Roman"/>
                        </a:rPr>
                        <a:t>Response Time is Not Critical.</a:t>
                      </a:r>
                      <a:endParaRPr/>
                    </a:p>
                  </a:txBody>
                  <a:tcPr/>
                </a:tc>
                <a:tc>
                  <a:txBody>
                    <a:bodyPr anchor="ctr"/>
                    <a:p>
                      <a:pPr algn="just">
                        <a:lnSpc>
                          <a:spcPct val="100000"/>
                        </a:lnSpc>
                      </a:pPr>
                      <a:r>
                        <a:rPr lang="en-IN" sz="2000">
                          <a:solidFill>
                            <a:srgbClr val="000000"/>
                          </a:solidFill>
                          <a:latin typeface="Times New Roman"/>
                        </a:rPr>
                        <a:t>Response Time is Critical for some applications.</a:t>
                      </a:r>
                      <a:endParaRPr/>
                    </a:p>
                  </a:txBody>
                  <a:tcPr/>
                </a:tc>
              </a:tr>
            </a:tbl>
          </a:graphicData>
        </a:graphic>
      </p:graphicFrame>
      <p:sp>
        <p:nvSpPr>
          <p:cNvPr id="245" name="CustomShape 5"/>
          <p:cNvSpPr/>
          <p:nvPr/>
        </p:nvSpPr>
        <p:spPr>
          <a:xfrm>
            <a:off x="421560" y="821520"/>
            <a:ext cx="8569800" cy="425520"/>
          </a:xfrm>
          <a:prstGeom prst="rect">
            <a:avLst/>
          </a:prstGeom>
          <a:noFill/>
          <a:ln>
            <a:noFill/>
          </a:ln>
        </p:spPr>
        <p:txBody>
          <a:bodyPr lIns="90000" rIns="90000" tIns="45000" bIns="45000"/>
          <a:p>
            <a:pPr algn="just">
              <a:lnSpc>
                <a:spcPct val="100000"/>
              </a:lnSpc>
            </a:pPr>
            <a:r>
              <a:rPr b="1" lang="en-IN" sz="2200">
                <a:solidFill>
                  <a:srgbClr val="7030a0"/>
                </a:solidFill>
                <a:latin typeface="Bookman Old Style"/>
              </a:rPr>
              <a:t>EMBEDDED SYSTEM &amp; GENERAL PURPOSE COMPUTER:</a:t>
            </a:r>
            <a:endParaRPr/>
          </a:p>
        </p:txBody>
      </p:sp>
    </p:spTree>
  </p:cSld>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0" name="CustomShape 1"/>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441" name="CustomShape 2"/>
          <p:cNvSpPr/>
          <p:nvPr/>
        </p:nvSpPr>
        <p:spPr>
          <a:xfrm>
            <a:off x="299880" y="59040"/>
            <a:ext cx="8462520" cy="5583600"/>
          </a:xfrm>
          <a:prstGeom prst="rect">
            <a:avLst/>
          </a:prstGeom>
          <a:noFill/>
          <a:ln>
            <a:noFill/>
          </a:ln>
        </p:spPr>
        <p:txBody>
          <a:bodyPr lIns="90000" rIns="90000" tIns="45000" bIns="45000"/>
          <a:p>
            <a:pPr algn="just">
              <a:lnSpc>
                <a:spcPct val="100000"/>
              </a:lnSpc>
            </a:pPr>
            <a:r>
              <a:rPr lang="en-IN" sz="2000">
                <a:solidFill>
                  <a:srgbClr val="0070c0"/>
                </a:solidFill>
                <a:latin typeface="Bookman Old Style"/>
              </a:rPr>
              <a:t>Host and Target Machines……</a:t>
            </a:r>
            <a:endParaRPr/>
          </a:p>
          <a:p>
            <a:pPr algn="just">
              <a:lnSpc>
                <a:spcPct val="100000"/>
              </a:lnSpc>
            </a:pPr>
            <a:endParaRPr/>
          </a:p>
          <a:p>
            <a:pPr algn="just">
              <a:lnSpc>
                <a:spcPct val="100000"/>
              </a:lnSpc>
            </a:pPr>
            <a:r>
              <a:rPr b="1" lang="en-IN" sz="1600">
                <a:solidFill>
                  <a:srgbClr val="0070c0"/>
                </a:solidFill>
                <a:latin typeface="Bookman Old Style"/>
              </a:rPr>
              <a:t>Target and Final systems:</a:t>
            </a:r>
            <a:endParaRPr/>
          </a:p>
          <a:p>
            <a:pPr lvl="1" algn="just">
              <a:lnSpc>
                <a:spcPct val="100000"/>
              </a:lnSpc>
              <a:buFont typeface="Wingdings" charset="2"/>
              <a:buChar char=""/>
            </a:pPr>
            <a:r>
              <a:rPr lang="en-IN" sz="2000">
                <a:solidFill>
                  <a:srgbClr val="1c3a8e"/>
                </a:solidFill>
                <a:latin typeface="Bookman Old Style"/>
              </a:rPr>
              <a:t>Target system differs from a final system,</a:t>
            </a:r>
            <a:endParaRPr/>
          </a:p>
          <a:p>
            <a:pPr lvl="1" algn="just">
              <a:lnSpc>
                <a:spcPct val="100000"/>
              </a:lnSpc>
              <a:buFont typeface="Wingdings" charset="2"/>
              <a:buChar char=""/>
            </a:pPr>
            <a:r>
              <a:rPr lang="en-IN" sz="2000">
                <a:solidFill>
                  <a:srgbClr val="1c3a8e"/>
                </a:solidFill>
                <a:latin typeface="Bookman Old Style"/>
              </a:rPr>
              <a:t>Target system interfaces with the computer as well works as a standalone system,</a:t>
            </a:r>
            <a:endParaRPr/>
          </a:p>
          <a:p>
            <a:pPr lvl="1" algn="just">
              <a:lnSpc>
                <a:spcPct val="100000"/>
              </a:lnSpc>
              <a:buFont typeface="Wingdings" charset="2"/>
              <a:buChar char=""/>
            </a:pPr>
            <a:r>
              <a:rPr lang="en-IN" sz="2000">
                <a:solidFill>
                  <a:srgbClr val="1c3a8e"/>
                </a:solidFill>
                <a:latin typeface="Bookman Old Style"/>
              </a:rPr>
              <a:t>In target system might be repeated downloading of the codes during the development phase,</a:t>
            </a:r>
            <a:endParaRPr/>
          </a:p>
          <a:p>
            <a:pPr lvl="1" algn="just">
              <a:lnSpc>
                <a:spcPct val="100000"/>
              </a:lnSpc>
              <a:buFont typeface="Wingdings" charset="2"/>
              <a:buChar char=""/>
            </a:pPr>
            <a:r>
              <a:rPr lang="en-IN" sz="2000">
                <a:solidFill>
                  <a:srgbClr val="1c3a8e"/>
                </a:solidFill>
                <a:latin typeface="Bookman Old Style"/>
              </a:rPr>
              <a:t>Target system copy made that later on functions as embedded system,</a:t>
            </a:r>
            <a:endParaRPr/>
          </a:p>
          <a:p>
            <a:pPr lvl="1" algn="just">
              <a:lnSpc>
                <a:spcPct val="100000"/>
              </a:lnSpc>
              <a:buFont typeface="Wingdings" charset="2"/>
              <a:buChar char=""/>
            </a:pPr>
            <a:r>
              <a:rPr lang="en-IN" sz="2000">
                <a:solidFill>
                  <a:srgbClr val="1c3a8e"/>
                </a:solidFill>
                <a:latin typeface="Bookman Old Style"/>
              </a:rPr>
              <a:t>Designer later on simply copies it into final system or product,</a:t>
            </a:r>
            <a:endParaRPr/>
          </a:p>
          <a:p>
            <a:pPr lvl="1" algn="just">
              <a:lnSpc>
                <a:spcPct val="100000"/>
              </a:lnSpc>
              <a:buFont typeface="Wingdings" charset="2"/>
              <a:buChar char=""/>
            </a:pPr>
            <a:r>
              <a:rPr lang="en-IN" sz="2000">
                <a:solidFill>
                  <a:srgbClr val="1c3a8e"/>
                </a:solidFill>
                <a:latin typeface="Bookman Old Style"/>
              </a:rPr>
              <a:t>Final system may employs ROM in place of flash, EEPROM or EPROM in embedded system,</a:t>
            </a:r>
            <a:endParaRPr/>
          </a:p>
          <a:p>
            <a:pPr algn="just">
              <a:lnSpc>
                <a:spcPct val="100000"/>
              </a:lnSpc>
            </a:pPr>
            <a:endParaRPr/>
          </a:p>
          <a:p>
            <a:pPr lvl="1" algn="just">
              <a:lnSpc>
                <a:spcPct val="100000"/>
              </a:lnSpc>
              <a:buFont typeface="Wingdings" charset="2"/>
              <a:buChar char=""/>
            </a:pPr>
            <a:r>
              <a:rPr lang="en-IN" sz="2000">
                <a:solidFill>
                  <a:srgbClr val="000000"/>
                </a:solidFill>
                <a:latin typeface="Bookman Old Style"/>
              </a:rPr>
              <a:t>Examples: Phillips LPC 21xx, ARM Powered STR710 System development boards.</a:t>
            </a:r>
            <a:endParaRPr/>
          </a:p>
        </p:txBody>
      </p:sp>
    </p:spTree>
  </p:cSld>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2" name="CustomShape 1"/>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443" name="CustomShape 2"/>
          <p:cNvSpPr/>
          <p:nvPr/>
        </p:nvSpPr>
        <p:spPr>
          <a:xfrm>
            <a:off x="299880" y="59040"/>
            <a:ext cx="8462520" cy="395280"/>
          </a:xfrm>
          <a:prstGeom prst="rect">
            <a:avLst/>
          </a:prstGeom>
          <a:noFill/>
          <a:ln>
            <a:noFill/>
          </a:ln>
        </p:spPr>
        <p:txBody>
          <a:bodyPr lIns="90000" rIns="90000" tIns="45000" bIns="45000"/>
          <a:p>
            <a:pPr algn="just">
              <a:lnSpc>
                <a:spcPct val="100000"/>
              </a:lnSpc>
            </a:pPr>
            <a:r>
              <a:rPr lang="en-IN" sz="2000">
                <a:solidFill>
                  <a:srgbClr val="0070c0"/>
                </a:solidFill>
                <a:latin typeface="Bookman Old Style"/>
              </a:rPr>
              <a:t>Host and Target Machines……</a:t>
            </a:r>
            <a:endParaRPr/>
          </a:p>
        </p:txBody>
      </p:sp>
      <p:sp>
        <p:nvSpPr>
          <p:cNvPr id="444" name="CustomShape 3"/>
          <p:cNvSpPr/>
          <p:nvPr/>
        </p:nvSpPr>
        <p:spPr>
          <a:xfrm>
            <a:off x="149040" y="3567240"/>
            <a:ext cx="8991360" cy="395280"/>
          </a:xfrm>
          <a:prstGeom prst="rect">
            <a:avLst/>
          </a:prstGeom>
          <a:noFill/>
          <a:ln>
            <a:noFill/>
          </a:ln>
        </p:spPr>
        <p:txBody>
          <a:bodyPr lIns="90000" rIns="90000" tIns="45000" bIns="45000"/>
          <a:p>
            <a:pPr algn="ctr">
              <a:lnSpc>
                <a:spcPct val="100000"/>
              </a:lnSpc>
            </a:pPr>
            <a:r>
              <a:rPr b="1" lang="en-IN" sz="2000">
                <a:solidFill>
                  <a:srgbClr val="0070c0"/>
                </a:solidFill>
                <a:latin typeface="TimesNewRomanPSMT"/>
              </a:rPr>
              <a:t>Sophisticated Target System</a:t>
            </a:r>
            <a:endParaRPr/>
          </a:p>
        </p:txBody>
      </p:sp>
      <p:pic>
        <p:nvPicPr>
          <p:cNvPr id="445" name="Picture 2" descr=""/>
          <p:cNvPicPr/>
          <p:nvPr/>
        </p:nvPicPr>
        <p:blipFill>
          <a:blip r:embed="rId1"/>
          <a:stretch>
            <a:fillRect/>
          </a:stretch>
        </p:blipFill>
        <p:spPr>
          <a:xfrm>
            <a:off x="1026360" y="4038480"/>
            <a:ext cx="7202880" cy="2437920"/>
          </a:xfrm>
          <a:prstGeom prst="rect">
            <a:avLst/>
          </a:prstGeom>
          <a:ln>
            <a:noFill/>
          </a:ln>
        </p:spPr>
      </p:pic>
      <p:sp>
        <p:nvSpPr>
          <p:cNvPr id="446" name="CustomShape 4"/>
          <p:cNvSpPr/>
          <p:nvPr/>
        </p:nvSpPr>
        <p:spPr>
          <a:xfrm>
            <a:off x="-38880" y="429480"/>
            <a:ext cx="9140400" cy="395280"/>
          </a:xfrm>
          <a:prstGeom prst="rect">
            <a:avLst/>
          </a:prstGeom>
          <a:noFill/>
          <a:ln>
            <a:noFill/>
          </a:ln>
        </p:spPr>
        <p:txBody>
          <a:bodyPr lIns="90000" rIns="90000" tIns="45000" bIns="45000"/>
          <a:p>
            <a:pPr algn="ctr">
              <a:lnSpc>
                <a:spcPct val="100000"/>
              </a:lnSpc>
            </a:pPr>
            <a:r>
              <a:rPr b="1" lang="en-IN" sz="2000">
                <a:solidFill>
                  <a:srgbClr val="0070c0"/>
                </a:solidFill>
                <a:latin typeface="TimesNewRomanPSMT"/>
              </a:rPr>
              <a:t>Target System Board</a:t>
            </a:r>
            <a:endParaRPr/>
          </a:p>
        </p:txBody>
      </p:sp>
      <p:pic>
        <p:nvPicPr>
          <p:cNvPr id="447" name="Picture 4" descr=""/>
          <p:cNvPicPr/>
          <p:nvPr/>
        </p:nvPicPr>
        <p:blipFill>
          <a:blip r:embed="rId2"/>
          <a:stretch>
            <a:fillRect/>
          </a:stretch>
        </p:blipFill>
        <p:spPr>
          <a:xfrm>
            <a:off x="1034280" y="829800"/>
            <a:ext cx="7194960" cy="2660040"/>
          </a:xfrm>
          <a:prstGeom prst="rect">
            <a:avLst/>
          </a:prstGeom>
          <a:ln>
            <a:noFill/>
          </a:ln>
        </p:spPr>
      </p:pic>
    </p:spTree>
  </p:cSld>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8"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449"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450" name="CustomShape 3"/>
          <p:cNvSpPr/>
          <p:nvPr/>
        </p:nvSpPr>
        <p:spPr>
          <a:xfrm>
            <a:off x="358560" y="142920"/>
            <a:ext cx="8340480" cy="456120"/>
          </a:xfrm>
          <a:prstGeom prst="rect">
            <a:avLst/>
          </a:prstGeom>
          <a:noFill/>
          <a:ln>
            <a:noFill/>
          </a:ln>
        </p:spPr>
        <p:txBody>
          <a:bodyPr lIns="90000" rIns="90000" tIns="45000" bIns="45000"/>
          <a:p>
            <a:pPr algn="just">
              <a:lnSpc>
                <a:spcPct val="100000"/>
              </a:lnSpc>
            </a:pPr>
            <a:r>
              <a:rPr lang="en-IN" sz="2400">
                <a:solidFill>
                  <a:srgbClr val="0070c0"/>
                </a:solidFill>
                <a:latin typeface="Bookman Old Style"/>
              </a:rPr>
              <a:t>Host and Target Machines…….</a:t>
            </a:r>
            <a:endParaRPr/>
          </a:p>
        </p:txBody>
      </p:sp>
      <p:pic>
        <p:nvPicPr>
          <p:cNvPr id="451" name="Picture 1" descr=""/>
          <p:cNvPicPr/>
          <p:nvPr/>
        </p:nvPicPr>
        <p:blipFill>
          <a:blip r:embed="rId1"/>
          <a:stretch>
            <a:fillRect/>
          </a:stretch>
        </p:blipFill>
        <p:spPr>
          <a:xfrm>
            <a:off x="533520" y="604440"/>
            <a:ext cx="8305560" cy="5871960"/>
          </a:xfrm>
          <a:prstGeom prst="rect">
            <a:avLst/>
          </a:prstGeom>
          <a:ln>
            <a:noFill/>
          </a:ln>
        </p:spPr>
      </p:pic>
    </p:spTree>
  </p:cSld>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2"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453"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454" name="CustomShape 3"/>
          <p:cNvSpPr/>
          <p:nvPr/>
        </p:nvSpPr>
        <p:spPr>
          <a:xfrm>
            <a:off x="299880" y="59040"/>
            <a:ext cx="8615160" cy="5649840"/>
          </a:xfrm>
          <a:prstGeom prst="rect">
            <a:avLst/>
          </a:prstGeom>
          <a:noFill/>
          <a:ln>
            <a:noFill/>
          </a:ln>
        </p:spPr>
        <p:txBody>
          <a:bodyPr lIns="90000" rIns="90000" tIns="45000" bIns="45000"/>
          <a:p>
            <a:pPr algn="just">
              <a:lnSpc>
                <a:spcPct val="100000"/>
              </a:lnSpc>
            </a:pPr>
            <a:r>
              <a:rPr lang="en-IN" sz="2000">
                <a:solidFill>
                  <a:srgbClr val="ff0000"/>
                </a:solidFill>
                <a:latin typeface="Bookman Old Style"/>
              </a:rPr>
              <a:t>Host and Target Machines……</a:t>
            </a:r>
            <a:endParaRPr/>
          </a:p>
          <a:p>
            <a:pPr algn="just">
              <a:lnSpc>
                <a:spcPct val="100000"/>
              </a:lnSpc>
            </a:pPr>
            <a:r>
              <a:rPr b="1" lang="en-IN" sz="2000">
                <a:solidFill>
                  <a:srgbClr val="ff0000"/>
                </a:solidFill>
                <a:latin typeface="Bookman Old Style"/>
              </a:rPr>
              <a:t>Testing Steps at Host Machine:</a:t>
            </a:r>
            <a:endParaRPr/>
          </a:p>
          <a:p>
            <a:pPr lvl="1" algn="just">
              <a:lnSpc>
                <a:spcPct val="100000"/>
              </a:lnSpc>
              <a:buFont typeface="Wingdings" charset="2"/>
              <a:buChar char=""/>
            </a:pPr>
            <a:r>
              <a:rPr lang="en-IN" sz="2000">
                <a:solidFill>
                  <a:srgbClr val="000000"/>
                </a:solidFill>
                <a:latin typeface="Bookman Old Style"/>
              </a:rPr>
              <a:t>Initial Tests - </a:t>
            </a:r>
            <a:r>
              <a:rPr lang="en-IN" sz="1600">
                <a:solidFill>
                  <a:srgbClr val="000000"/>
                </a:solidFill>
                <a:latin typeface="Bookman Old Style"/>
              </a:rPr>
              <a:t>each module or segment at initial stage itself and on host itself.</a:t>
            </a:r>
            <a:endParaRPr/>
          </a:p>
          <a:p>
            <a:pPr lvl="1" algn="just">
              <a:lnSpc>
                <a:spcPct val="100000"/>
              </a:lnSpc>
              <a:buFont typeface="Wingdings" charset="2"/>
              <a:buChar char=""/>
            </a:pPr>
            <a:r>
              <a:rPr lang="en-IN" sz="1600">
                <a:solidFill>
                  <a:srgbClr val="000000"/>
                </a:solidFill>
                <a:latin typeface="Bookman Old Style"/>
              </a:rPr>
              <a:t>Test data - all possible combinations of data designed and taken as test data.</a:t>
            </a:r>
            <a:endParaRPr/>
          </a:p>
          <a:p>
            <a:pPr lvl="1" algn="just">
              <a:lnSpc>
                <a:spcPct val="100000"/>
              </a:lnSpc>
              <a:buFont typeface="Wingdings" charset="2"/>
              <a:buChar char=""/>
            </a:pPr>
            <a:r>
              <a:rPr lang="en-IN" sz="1600">
                <a:solidFill>
                  <a:srgbClr val="000000"/>
                </a:solidFill>
                <a:latin typeface="Bookman Old Style"/>
              </a:rPr>
              <a:t>Exception condition tests - all possible exceptions for the test.</a:t>
            </a:r>
            <a:endParaRPr/>
          </a:p>
          <a:p>
            <a:pPr lvl="1" algn="just">
              <a:lnSpc>
                <a:spcPct val="100000"/>
              </a:lnSpc>
              <a:buFont typeface="Wingdings" charset="2"/>
              <a:buChar char=""/>
            </a:pPr>
            <a:r>
              <a:rPr lang="en-IN" sz="1600">
                <a:solidFill>
                  <a:srgbClr val="000000"/>
                </a:solidFill>
                <a:latin typeface="Bookman Old Style"/>
              </a:rPr>
              <a:t>Tests-1: hardware independent code.</a:t>
            </a:r>
            <a:endParaRPr/>
          </a:p>
          <a:p>
            <a:pPr lvl="1" algn="just">
              <a:lnSpc>
                <a:spcPct val="100000"/>
              </a:lnSpc>
              <a:buFont typeface="Wingdings" charset="2"/>
              <a:buChar char=""/>
            </a:pPr>
            <a:r>
              <a:rPr lang="en-IN" sz="1600">
                <a:solidFill>
                  <a:srgbClr val="000000"/>
                </a:solidFill>
                <a:latin typeface="Bookman Old Style"/>
              </a:rPr>
              <a:t>Tests-2: scaffold software, software running on host the target dependent codes and which have same start of code and port and device addresses as at the hardware.</a:t>
            </a:r>
            <a:endParaRPr/>
          </a:p>
          <a:p>
            <a:pPr lvl="3" algn="just">
              <a:lnSpc>
                <a:spcPct val="100000"/>
              </a:lnSpc>
              <a:buFont typeface="Courier New"/>
              <a:buChar char="o"/>
            </a:pPr>
            <a:r>
              <a:rPr lang="en-IN" sz="1600">
                <a:solidFill>
                  <a:srgbClr val="000000"/>
                </a:solidFill>
                <a:latin typeface="Bookman Old Style"/>
              </a:rPr>
              <a:t>Instructions - given from file or keyboard inputs.</a:t>
            </a:r>
            <a:endParaRPr/>
          </a:p>
          <a:p>
            <a:pPr lvl="3" algn="just">
              <a:lnSpc>
                <a:spcPct val="100000"/>
              </a:lnSpc>
              <a:buFont typeface="Courier New"/>
              <a:buChar char="o"/>
            </a:pPr>
            <a:r>
              <a:rPr lang="en-IN" sz="1600">
                <a:solidFill>
                  <a:srgbClr val="000000"/>
                </a:solidFill>
                <a:latin typeface="Bookman Old Style"/>
              </a:rPr>
              <a:t>Outputs - at host’s LCD display and saves at file.</a:t>
            </a:r>
            <a:endParaRPr/>
          </a:p>
          <a:p>
            <a:pPr lvl="1" algn="just">
              <a:lnSpc>
                <a:spcPct val="100000"/>
              </a:lnSpc>
              <a:buFont typeface="Wingdings" charset="2"/>
              <a:buChar char=""/>
            </a:pPr>
            <a:r>
              <a:rPr lang="en-IN" sz="1600">
                <a:solidFill>
                  <a:srgbClr val="000000"/>
                </a:solidFill>
                <a:latin typeface="Bookman Old Style"/>
              </a:rPr>
              <a:t>Test Interrupt Service routines hardware independent part - sections of interrupt service routines are called, which are hardware independent and tested.</a:t>
            </a:r>
            <a:endParaRPr/>
          </a:p>
          <a:p>
            <a:pPr lvl="1" algn="just">
              <a:lnSpc>
                <a:spcPct val="100000"/>
              </a:lnSpc>
              <a:buFont typeface="Wingdings" charset="2"/>
              <a:buChar char=""/>
            </a:pPr>
            <a:r>
              <a:rPr lang="en-IN" sz="1600">
                <a:solidFill>
                  <a:srgbClr val="000000"/>
                </a:solidFill>
                <a:latin typeface="Bookman Old Style"/>
              </a:rPr>
              <a:t>Test Interrupt Service routines hardware dependent part.</a:t>
            </a:r>
            <a:endParaRPr/>
          </a:p>
          <a:p>
            <a:pPr lvl="1" algn="just">
              <a:lnSpc>
                <a:spcPct val="100000"/>
              </a:lnSpc>
              <a:buFont typeface="Wingdings" charset="2"/>
              <a:buChar char=""/>
            </a:pPr>
            <a:r>
              <a:rPr lang="en-IN" sz="1600">
                <a:solidFill>
                  <a:srgbClr val="000000"/>
                </a:solidFill>
                <a:latin typeface="Bookman Old Style"/>
              </a:rPr>
              <a:t>Timer tests - Hardware dependent code timing functions, clock tick set, counts get, counts put, delay.</a:t>
            </a:r>
            <a:endParaRPr/>
          </a:p>
          <a:p>
            <a:pPr lvl="1" algn="just">
              <a:lnSpc>
                <a:spcPct val="100000"/>
              </a:lnSpc>
              <a:buFont typeface="Wingdings" charset="2"/>
              <a:buChar char=""/>
            </a:pPr>
            <a:r>
              <a:rPr lang="en-IN" sz="1600">
                <a:solidFill>
                  <a:srgbClr val="000000"/>
                </a:solidFill>
                <a:latin typeface="Bookman Old Style"/>
              </a:rPr>
              <a:t>Assert-Macro tests - insert the codes in the program that check whether a condition or a parameter actually turns true or false.</a:t>
            </a:r>
            <a:endParaRPr/>
          </a:p>
          <a:p>
            <a:pPr lvl="3" algn="just">
              <a:lnSpc>
                <a:spcPct val="100000"/>
              </a:lnSpc>
              <a:buFont typeface="Courier New"/>
              <a:buChar char="o"/>
            </a:pPr>
            <a:r>
              <a:rPr lang="en-IN" sz="1600">
                <a:solidFill>
                  <a:srgbClr val="000000"/>
                </a:solidFill>
                <a:latin typeface="Bookman Old Style"/>
              </a:rPr>
              <a:t>If it turns false - the program stops.</a:t>
            </a:r>
            <a:endParaRPr/>
          </a:p>
          <a:p>
            <a:pPr lvl="3" algn="just">
              <a:lnSpc>
                <a:spcPct val="100000"/>
              </a:lnSpc>
              <a:buFont typeface="Courier New"/>
              <a:buChar char="o"/>
            </a:pPr>
            <a:r>
              <a:rPr lang="en-IN" sz="1600">
                <a:solidFill>
                  <a:srgbClr val="000000"/>
                </a:solidFill>
                <a:latin typeface="Bookman Old Style"/>
              </a:rPr>
              <a:t>Use the assert macro at different critical places in the application program</a:t>
            </a:r>
            <a:endParaRPr/>
          </a:p>
        </p:txBody>
      </p:sp>
    </p:spTree>
  </p:cSld>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5" name="CustomShape 1"/>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456" name="CustomShape 2"/>
          <p:cNvSpPr/>
          <p:nvPr/>
        </p:nvSpPr>
        <p:spPr>
          <a:xfrm>
            <a:off x="371520" y="84600"/>
            <a:ext cx="8457840" cy="821160"/>
          </a:xfrm>
          <a:prstGeom prst="rect">
            <a:avLst/>
          </a:prstGeom>
          <a:noFill/>
          <a:ln>
            <a:noFill/>
          </a:ln>
        </p:spPr>
        <p:txBody>
          <a:bodyPr lIns="90000" rIns="90000" tIns="45000" bIns="45000"/>
          <a:p>
            <a:pPr>
              <a:lnSpc>
                <a:spcPct val="100000"/>
              </a:lnSpc>
            </a:pPr>
            <a:r>
              <a:rPr b="1" lang="en-IN" sz="2400">
                <a:solidFill>
                  <a:srgbClr val="1c3a8e"/>
                </a:solidFill>
                <a:latin typeface="Book Antiqua"/>
              </a:rPr>
              <a:t>UNIT – I      INTRODUCTION TO EMBEDDED SYSTEMS</a:t>
            </a:r>
            <a:endParaRPr/>
          </a:p>
        </p:txBody>
      </p:sp>
      <p:sp>
        <p:nvSpPr>
          <p:cNvPr id="457" name="CustomShape 3"/>
          <p:cNvSpPr/>
          <p:nvPr/>
        </p:nvSpPr>
        <p:spPr>
          <a:xfrm>
            <a:off x="488520" y="566280"/>
            <a:ext cx="8340480" cy="5043960"/>
          </a:xfrm>
          <a:prstGeom prst="rect">
            <a:avLst/>
          </a:prstGeom>
          <a:noFill/>
          <a:ln>
            <a:noFill/>
          </a:ln>
        </p:spPr>
        <p:txBody>
          <a:bodyPr lIns="90000" rIns="90000" tIns="45000" bIns="45000"/>
          <a:p>
            <a:pPr algn="just">
              <a:lnSpc>
                <a:spcPct val="100000"/>
              </a:lnSpc>
            </a:pPr>
            <a:r>
              <a:rPr b="1" lang="en-IN" sz="2400" u="sng">
                <a:solidFill>
                  <a:srgbClr val="0070c0"/>
                </a:solidFill>
                <a:latin typeface="Bookman Old Style"/>
              </a:rPr>
              <a:t>Getting ES in to Target System:</a:t>
            </a:r>
            <a:endParaRPr/>
          </a:p>
          <a:p>
            <a:pPr algn="just">
              <a:lnSpc>
                <a:spcPct val="100000"/>
              </a:lnSpc>
            </a:pPr>
            <a:r>
              <a:rPr lang="en-IN" sz="2200">
                <a:solidFill>
                  <a:srgbClr val="1c3a8e"/>
                </a:solidFill>
                <a:latin typeface="Bookman Old Style"/>
              </a:rPr>
              <a:t>Getting Embedded Software into the Target System using Device Programmer.</a:t>
            </a:r>
            <a:endParaRPr/>
          </a:p>
          <a:p>
            <a:pPr algn="just">
              <a:lnSpc>
                <a:spcPct val="100000"/>
              </a:lnSpc>
            </a:pPr>
            <a:endParaRPr/>
          </a:p>
          <a:p>
            <a:pPr algn="just">
              <a:lnSpc>
                <a:spcPct val="100000"/>
              </a:lnSpc>
            </a:pPr>
            <a:r>
              <a:rPr b="1" lang="en-IN" sz="2000">
                <a:solidFill>
                  <a:srgbClr val="0070c0"/>
                </a:solidFill>
                <a:latin typeface="TimesNewRomanPSMT"/>
              </a:rPr>
              <a:t>Device PROM or Flash Programmer</a:t>
            </a:r>
            <a:endParaRPr/>
          </a:p>
          <a:p>
            <a:pPr>
              <a:lnSpc>
                <a:spcPct val="100000"/>
              </a:lnSpc>
            </a:pPr>
            <a:r>
              <a:rPr lang="en-IN" sz="2000">
                <a:solidFill>
                  <a:srgbClr val="1c3a8e"/>
                </a:solidFill>
                <a:latin typeface="Arial"/>
              </a:rPr>
              <a:t>also called laboratory programmer</a:t>
            </a:r>
            <a:endParaRPr/>
          </a:p>
          <a:p>
            <a:pPr>
              <a:lnSpc>
                <a:spcPct val="100000"/>
              </a:lnSpc>
            </a:pPr>
            <a:r>
              <a:rPr lang="en-IN" sz="2000">
                <a:solidFill>
                  <a:srgbClr val="1c3a8e"/>
                </a:solidFill>
                <a:latin typeface="Arial"/>
              </a:rPr>
              <a:t> </a:t>
            </a:r>
            <a:r>
              <a:rPr lang="en-IN" sz="2000">
                <a:solidFill>
                  <a:srgbClr val="1c3a8e"/>
                </a:solidFill>
                <a:latin typeface="Arial"/>
              </a:rPr>
              <a:t>A programming system for a device</a:t>
            </a:r>
            <a:endParaRPr/>
          </a:p>
          <a:p>
            <a:pPr>
              <a:lnSpc>
                <a:spcPct val="100000"/>
              </a:lnSpc>
            </a:pPr>
            <a:r>
              <a:rPr lang="en-IN" sz="2000">
                <a:solidFill>
                  <a:srgbClr val="1c3a8e"/>
                </a:solidFill>
                <a:latin typeface="Arial"/>
              </a:rPr>
              <a:t> </a:t>
            </a:r>
            <a:r>
              <a:rPr lang="en-IN" sz="2000">
                <a:solidFill>
                  <a:srgbClr val="1c3a8e"/>
                </a:solidFill>
                <a:latin typeface="Arial"/>
              </a:rPr>
              <a:t>Device selectable</a:t>
            </a:r>
            <a:endParaRPr/>
          </a:p>
          <a:p>
            <a:pPr>
              <a:lnSpc>
                <a:spcPct val="100000"/>
              </a:lnSpc>
            </a:pPr>
            <a:r>
              <a:rPr lang="en-IN" sz="2000">
                <a:solidFill>
                  <a:srgbClr val="1c3a8e"/>
                </a:solidFill>
                <a:latin typeface="Arial"/>
              </a:rPr>
              <a:t> </a:t>
            </a:r>
            <a:r>
              <a:rPr lang="en-IN" sz="2000">
                <a:solidFill>
                  <a:srgbClr val="1c3a8e"/>
                </a:solidFill>
                <a:latin typeface="Arial"/>
              </a:rPr>
              <a:t>Device may be a PROM or EPROM chip or a flash or a unit in a microcontroller or PLA, GAL or PLC.</a:t>
            </a:r>
            <a:endParaRPr/>
          </a:p>
          <a:p>
            <a:pPr>
              <a:lnSpc>
                <a:spcPct val="100000"/>
              </a:lnSpc>
            </a:pPr>
            <a:r>
              <a:rPr lang="en-IN" sz="2000">
                <a:solidFill>
                  <a:srgbClr val="1c3a8e"/>
                </a:solidFill>
                <a:latin typeface="Arial"/>
              </a:rPr>
              <a:t>Selected device inserts into a socket  </a:t>
            </a:r>
            <a:endParaRPr/>
          </a:p>
          <a:p>
            <a:pPr>
              <a:lnSpc>
                <a:spcPct val="100000"/>
              </a:lnSpc>
            </a:pPr>
            <a:r>
              <a:rPr lang="en-IN" sz="2000">
                <a:solidFill>
                  <a:srgbClr val="1c3a8e"/>
                </a:solidFill>
                <a:latin typeface="Arial"/>
              </a:rPr>
              <a:t>Programmed (burned the codes) by transfer of the bytes for each address using the software at the host</a:t>
            </a:r>
            <a:endParaRPr/>
          </a:p>
          <a:p>
            <a:pPr>
              <a:lnSpc>
                <a:spcPct val="100000"/>
              </a:lnSpc>
            </a:pPr>
            <a:endParaRPr/>
          </a:p>
          <a:p>
            <a:pPr>
              <a:lnSpc>
                <a:spcPct val="100000"/>
              </a:lnSpc>
            </a:pPr>
            <a:endParaRPr/>
          </a:p>
        </p:txBody>
      </p:sp>
    </p:spTree>
  </p:cSld>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8" name="CustomShape 1"/>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459" name="CustomShape 2"/>
          <p:cNvSpPr/>
          <p:nvPr/>
        </p:nvSpPr>
        <p:spPr>
          <a:xfrm>
            <a:off x="444240" y="152280"/>
            <a:ext cx="8340480" cy="1506960"/>
          </a:xfrm>
          <a:prstGeom prst="rect">
            <a:avLst/>
          </a:prstGeom>
          <a:noFill/>
          <a:ln>
            <a:noFill/>
          </a:ln>
        </p:spPr>
        <p:txBody>
          <a:bodyPr lIns="90000" rIns="90000" tIns="45000" bIns="45000"/>
          <a:p>
            <a:pPr algn="just">
              <a:lnSpc>
                <a:spcPct val="100000"/>
              </a:lnSpc>
            </a:pPr>
            <a:r>
              <a:rPr b="1" lang="en-IN" sz="2400" u="sng">
                <a:solidFill>
                  <a:srgbClr val="0070c0"/>
                </a:solidFill>
                <a:latin typeface="Bookman Old Style"/>
              </a:rPr>
              <a:t>Getting ES in to Target System:</a:t>
            </a:r>
            <a:endParaRPr/>
          </a:p>
          <a:p>
            <a:pPr algn="just">
              <a:lnSpc>
                <a:spcPct val="100000"/>
              </a:lnSpc>
            </a:pPr>
            <a:endParaRPr/>
          </a:p>
          <a:p>
            <a:pPr>
              <a:lnSpc>
                <a:spcPct val="100000"/>
              </a:lnSpc>
            </a:pPr>
            <a:endParaRPr/>
          </a:p>
          <a:p>
            <a:pPr>
              <a:lnSpc>
                <a:spcPct val="100000"/>
              </a:lnSpc>
            </a:pPr>
            <a:endParaRPr/>
          </a:p>
        </p:txBody>
      </p:sp>
      <p:pic>
        <p:nvPicPr>
          <p:cNvPr id="460" name="Picture 1" descr=""/>
          <p:cNvPicPr/>
          <p:nvPr/>
        </p:nvPicPr>
        <p:blipFill>
          <a:blip r:embed="rId1"/>
          <a:stretch>
            <a:fillRect/>
          </a:stretch>
        </p:blipFill>
        <p:spPr>
          <a:xfrm>
            <a:off x="762120" y="1614240"/>
            <a:ext cx="7314840" cy="4565520"/>
          </a:xfrm>
          <a:prstGeom prst="rect">
            <a:avLst/>
          </a:prstGeom>
          <a:ln>
            <a:noFill/>
          </a:ln>
        </p:spPr>
      </p:pic>
    </p:spTree>
  </p:cSld>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1" name="TextShape 1"/>
          <p:cNvSpPr txBox="1"/>
          <p:nvPr/>
        </p:nvSpPr>
        <p:spPr>
          <a:xfrm>
            <a:off x="1066680" y="2666880"/>
            <a:ext cx="7619760" cy="1142640"/>
          </a:xfrm>
          <a:prstGeom prst="rect">
            <a:avLst/>
          </a:prstGeom>
        </p:spPr>
        <p:txBody>
          <a:bodyPr anchor="ctr"/>
          <a:p>
            <a:pPr algn="r">
              <a:lnSpc>
                <a:spcPct val="100000"/>
              </a:lnSpc>
            </a:pPr>
            <a:r>
              <a:rPr b="1" lang="en-US" sz="3600">
                <a:solidFill>
                  <a:srgbClr val="ffffff"/>
                </a:solidFill>
                <a:latin typeface="Verdana"/>
              </a:rPr>
              <a:t>Embedded Computing Platform Design</a:t>
            </a:r>
            <a:endParaRPr/>
          </a:p>
        </p:txBody>
      </p:sp>
      <p:sp>
        <p:nvSpPr>
          <p:cNvPr id="462" name="TextShape 2"/>
          <p:cNvSpPr txBox="1"/>
          <p:nvPr/>
        </p:nvSpPr>
        <p:spPr>
          <a:xfrm>
            <a:off x="2590920" y="3733920"/>
            <a:ext cx="6095520" cy="533160"/>
          </a:xfrm>
          <a:prstGeom prst="rect">
            <a:avLst/>
          </a:prstGeom>
        </p:spPr>
        <p:txBody>
          <a:bodyPr/>
          <a:p>
            <a:pPr algn="ctr"/>
            <a:endParaRPr/>
          </a:p>
        </p:txBody>
      </p:sp>
      <p:sp>
        <p:nvSpPr>
          <p:cNvPr id="463"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0070c0"/>
                </a:solidFill>
                <a:latin typeface="Arial"/>
              </a:rPr>
              <a:t>V.Vijayaraghavan, Assistant Professor-ECE, VFSTR, Guntur</a:t>
            </a:r>
            <a:endParaRPr/>
          </a:p>
        </p:txBody>
      </p:sp>
      <p:sp>
        <p:nvSpPr>
          <p:cNvPr id="464" name="CustomShape 4"/>
          <p:cNvSpPr/>
          <p:nvPr/>
        </p:nvSpPr>
        <p:spPr>
          <a:xfrm>
            <a:off x="457200" y="304920"/>
            <a:ext cx="8457840" cy="395280"/>
          </a:xfrm>
          <a:prstGeom prst="rect">
            <a:avLst/>
          </a:prstGeom>
          <a:noFill/>
          <a:ln>
            <a:noFill/>
          </a:ln>
        </p:spPr>
        <p:txBody>
          <a:bodyPr lIns="90000" rIns="90000" tIns="45000" bIns="45000"/>
          <a:p>
            <a:pPr>
              <a:lnSpc>
                <a:spcPct val="100000"/>
              </a:lnSpc>
            </a:pPr>
            <a:r>
              <a:rPr b="1" lang="en-IN" sz="2000">
                <a:solidFill>
                  <a:srgbClr val="1c3a8e"/>
                </a:solidFill>
                <a:latin typeface="Book Antiqua"/>
              </a:rPr>
              <a:t>UNIT – I      ARCHITECTURE OF EMBEDDED SYSTEMS…..</a:t>
            </a:r>
            <a:endParaRPr/>
          </a:p>
        </p:txBody>
      </p:sp>
      <p:sp>
        <p:nvSpPr>
          <p:cNvPr id="465" name="CustomShape 5"/>
          <p:cNvSpPr/>
          <p:nvPr/>
        </p:nvSpPr>
        <p:spPr>
          <a:xfrm>
            <a:off x="533520" y="838080"/>
            <a:ext cx="8610120" cy="1368720"/>
          </a:xfrm>
          <a:prstGeom prst="rect">
            <a:avLst/>
          </a:prstGeom>
          <a:noFill/>
          <a:ln>
            <a:noFill/>
          </a:ln>
        </p:spPr>
        <p:txBody>
          <a:bodyPr lIns="90000" rIns="90000" tIns="45000" bIns="45000"/>
          <a:p>
            <a:pPr algn="just">
              <a:lnSpc>
                <a:spcPct val="100000"/>
              </a:lnSpc>
            </a:pPr>
            <a:r>
              <a:rPr b="1" lang="en-IN" sz="2400">
                <a:solidFill>
                  <a:srgbClr val="7030a0"/>
                </a:solidFill>
                <a:latin typeface="Bookman Old Style"/>
              </a:rPr>
              <a:t>Process of Generating Executable Images:</a:t>
            </a:r>
            <a:endParaRPr/>
          </a:p>
          <a:p>
            <a:pPr algn="just">
              <a:lnSpc>
                <a:spcPct val="100000"/>
              </a:lnSpc>
            </a:pPr>
            <a:endParaRPr/>
          </a:p>
          <a:p>
            <a:pPr algn="just">
              <a:lnSpc>
                <a:spcPct val="100000"/>
              </a:lnSpc>
            </a:pPr>
            <a:r>
              <a:rPr b="1" lang="en-IN" sz="1200">
                <a:solidFill>
                  <a:srgbClr val="1c3a8e"/>
                </a:solidFill>
                <a:latin typeface="Times New Roman"/>
              </a:rPr>
              <a:t>Procedure for creating and executing the application software is as follows</a:t>
            </a:r>
            <a:endParaRPr/>
          </a:p>
          <a:p>
            <a:pPr algn="just">
              <a:lnSpc>
                <a:spcPct val="100000"/>
              </a:lnSpc>
            </a:pPr>
            <a:r>
              <a:rPr b="1" lang="en-IN" sz="1200">
                <a:solidFill>
                  <a:srgbClr val="1c3a8e"/>
                </a:solidFill>
                <a:latin typeface="Times New Roman"/>
              </a:rPr>
              <a:t>Create the source file,                              Create the executable file</a:t>
            </a:r>
            <a:endParaRPr/>
          </a:p>
          <a:p>
            <a:pPr algn="just">
              <a:lnSpc>
                <a:spcPct val="100000"/>
              </a:lnSpc>
            </a:pPr>
            <a:r>
              <a:rPr b="1" lang="en-IN" sz="1200">
                <a:solidFill>
                  <a:srgbClr val="1c3a8e"/>
                </a:solidFill>
                <a:latin typeface="Times New Roman"/>
              </a:rPr>
              <a:t>Give the command for execution,           The process is loaded into the RAM by loader</a:t>
            </a:r>
            <a:endParaRPr/>
          </a:p>
          <a:p>
            <a:pPr algn="just">
              <a:lnSpc>
                <a:spcPct val="100000"/>
              </a:lnSpc>
            </a:pPr>
            <a:r>
              <a:rPr b="1" lang="en-IN" sz="1200">
                <a:solidFill>
                  <a:srgbClr val="1c3a8e"/>
                </a:solidFill>
                <a:latin typeface="Times New Roman"/>
              </a:rPr>
              <a:t>Loader transfers the control to the process and the process executes.</a:t>
            </a:r>
            <a:endParaRPr/>
          </a:p>
        </p:txBody>
      </p:sp>
      <p:pic>
        <p:nvPicPr>
          <p:cNvPr id="466" name="Picture 1" descr=""/>
          <p:cNvPicPr/>
          <p:nvPr/>
        </p:nvPicPr>
        <p:blipFill>
          <a:blip r:embed="rId1"/>
          <a:stretch>
            <a:fillRect/>
          </a:stretch>
        </p:blipFill>
        <p:spPr>
          <a:xfrm>
            <a:off x="304920" y="2565360"/>
            <a:ext cx="4843080" cy="3885840"/>
          </a:xfrm>
          <a:prstGeom prst="rect">
            <a:avLst/>
          </a:prstGeom>
          <a:ln>
            <a:noFill/>
          </a:ln>
        </p:spPr>
      </p:pic>
      <p:pic>
        <p:nvPicPr>
          <p:cNvPr id="467" name="Picture 2" descr=""/>
          <p:cNvPicPr/>
          <p:nvPr/>
        </p:nvPicPr>
        <p:blipFill>
          <a:blip r:embed="rId2"/>
          <a:stretch>
            <a:fillRect/>
          </a:stretch>
        </p:blipFill>
        <p:spPr>
          <a:xfrm>
            <a:off x="5440680" y="2951640"/>
            <a:ext cx="3474360" cy="3275280"/>
          </a:xfrm>
          <a:prstGeom prst="rect">
            <a:avLst/>
          </a:prstGeom>
          <a:ln>
            <a:noFill/>
          </a:ln>
        </p:spPr>
      </p:pic>
    </p:spTree>
  </p:cSld>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8"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469"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0070c0"/>
                </a:solidFill>
                <a:latin typeface="Arial"/>
              </a:rPr>
              <a:t>V.Vijayaraghavan, Assistant Professor-ECE, VFSTR, Guntur</a:t>
            </a:r>
            <a:endParaRPr/>
          </a:p>
        </p:txBody>
      </p:sp>
      <p:sp>
        <p:nvSpPr>
          <p:cNvPr id="470" name="CustomShape 3"/>
          <p:cNvSpPr/>
          <p:nvPr/>
        </p:nvSpPr>
        <p:spPr>
          <a:xfrm>
            <a:off x="457200" y="304920"/>
            <a:ext cx="8457840" cy="395280"/>
          </a:xfrm>
          <a:prstGeom prst="rect">
            <a:avLst/>
          </a:prstGeom>
          <a:noFill/>
          <a:ln>
            <a:noFill/>
          </a:ln>
        </p:spPr>
        <p:txBody>
          <a:bodyPr lIns="90000" rIns="90000" tIns="45000" bIns="45000"/>
          <a:p>
            <a:pPr>
              <a:lnSpc>
                <a:spcPct val="100000"/>
              </a:lnSpc>
            </a:pPr>
            <a:r>
              <a:rPr b="1" lang="en-IN" sz="2000">
                <a:solidFill>
                  <a:srgbClr val="1c3a8e"/>
                </a:solidFill>
                <a:latin typeface="Book Antiqua"/>
              </a:rPr>
              <a:t>UNIT – I      ARCHITECTURE OF EMBEDDED SYSTEMS…..</a:t>
            </a:r>
            <a:endParaRPr/>
          </a:p>
        </p:txBody>
      </p:sp>
      <p:sp>
        <p:nvSpPr>
          <p:cNvPr id="471" name="CustomShape 4"/>
          <p:cNvSpPr/>
          <p:nvPr/>
        </p:nvSpPr>
        <p:spPr>
          <a:xfrm>
            <a:off x="533520" y="838080"/>
            <a:ext cx="8229240" cy="5330880"/>
          </a:xfrm>
          <a:prstGeom prst="rect">
            <a:avLst/>
          </a:prstGeom>
          <a:noFill/>
          <a:ln>
            <a:noFill/>
          </a:ln>
        </p:spPr>
        <p:txBody>
          <a:bodyPr lIns="90000" rIns="90000" tIns="45000" bIns="45000"/>
          <a:p>
            <a:pPr algn="just">
              <a:lnSpc>
                <a:spcPct val="100000"/>
              </a:lnSpc>
            </a:pPr>
            <a:r>
              <a:rPr b="1" lang="en-IN" sz="2400">
                <a:solidFill>
                  <a:srgbClr val="7030a0"/>
                </a:solidFill>
                <a:latin typeface="Bookman Old Style"/>
              </a:rPr>
              <a:t>Process of Generating Executable Images…</a:t>
            </a:r>
            <a:endParaRPr/>
          </a:p>
          <a:p>
            <a:pPr algn="just">
              <a:lnSpc>
                <a:spcPct val="100000"/>
              </a:lnSpc>
            </a:pPr>
            <a:endParaRPr/>
          </a:p>
          <a:p>
            <a:pPr>
              <a:lnSpc>
                <a:spcPct val="100000"/>
              </a:lnSpc>
            </a:pPr>
            <a:r>
              <a:rPr b="1" lang="en-IN" sz="2200">
                <a:solidFill>
                  <a:srgbClr val="1c3a8e"/>
                </a:solidFill>
                <a:latin typeface="Bookman Old Style"/>
              </a:rPr>
              <a:t>Cross Platform Development</a:t>
            </a:r>
            <a:endParaRPr/>
          </a:p>
          <a:p>
            <a:pPr algn="just">
              <a:lnSpc>
                <a:spcPct val="100000"/>
              </a:lnSpc>
            </a:pPr>
            <a:r>
              <a:rPr lang="en-IN" sz="2200">
                <a:solidFill>
                  <a:srgbClr val="1c3a8e"/>
                </a:solidFill>
                <a:latin typeface="Bookman Old Style"/>
              </a:rPr>
              <a:t>Some times the host computer used for the development of application software may not be used to debug or compile the software. Then another system which contains all the of running development tools (editors, compilers, assemblers, debuggers etc.) may be used. </a:t>
            </a:r>
            <a:endParaRPr/>
          </a:p>
          <a:p>
            <a:pPr algn="just">
              <a:lnSpc>
                <a:spcPct val="100000"/>
              </a:lnSpc>
            </a:pPr>
            <a:endParaRPr/>
          </a:p>
          <a:p>
            <a:pPr algn="just">
              <a:lnSpc>
                <a:spcPct val="100000"/>
              </a:lnSpc>
            </a:pPr>
            <a:r>
              <a:rPr lang="en-IN" sz="2200">
                <a:solidFill>
                  <a:srgbClr val="1c3a8e"/>
                </a:solidFill>
                <a:latin typeface="Bookman Old Style"/>
              </a:rPr>
              <a:t>This type of choosing another host system, other than the original host system is known as Cross platform development. Some common differences between host and target machines are different operating system, different system boards or a different CPU. A cross platform development environment allows you to maximize the use of all your resources. </a:t>
            </a:r>
            <a:endParaRPr/>
          </a:p>
        </p:txBody>
      </p:sp>
    </p:spTree>
  </p:cSld>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2"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473"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0070c0"/>
                </a:solidFill>
                <a:latin typeface="Arial"/>
              </a:rPr>
              <a:t>V.Vijayaraghavan, Assistant Professor-ECE, VFSTR, Guntur</a:t>
            </a:r>
            <a:endParaRPr/>
          </a:p>
        </p:txBody>
      </p:sp>
      <p:sp>
        <p:nvSpPr>
          <p:cNvPr id="474" name="CustomShape 3"/>
          <p:cNvSpPr/>
          <p:nvPr/>
        </p:nvSpPr>
        <p:spPr>
          <a:xfrm>
            <a:off x="533520" y="838080"/>
            <a:ext cx="8229240" cy="638640"/>
          </a:xfrm>
          <a:prstGeom prst="rect">
            <a:avLst/>
          </a:prstGeom>
          <a:noFill/>
          <a:ln>
            <a:noFill/>
          </a:ln>
        </p:spPr>
        <p:txBody>
          <a:bodyPr lIns="90000" rIns="90000" tIns="45000" bIns="45000"/>
          <a:p>
            <a:pPr algn="just">
              <a:lnSpc>
                <a:spcPct val="100000"/>
              </a:lnSpc>
            </a:pPr>
            <a:r>
              <a:rPr b="1" lang="en-IN" sz="2400">
                <a:solidFill>
                  <a:srgbClr val="7030a0"/>
                </a:solidFill>
                <a:latin typeface="Bookman Old Style"/>
              </a:rPr>
              <a:t>Process of Generating Executable Images…..</a:t>
            </a:r>
            <a:endParaRPr/>
          </a:p>
          <a:p>
            <a:pPr algn="just">
              <a:lnSpc>
                <a:spcPct val="100000"/>
              </a:lnSpc>
            </a:pPr>
            <a:endParaRPr/>
          </a:p>
        </p:txBody>
      </p:sp>
      <p:sp>
        <p:nvSpPr>
          <p:cNvPr id="475" name="CustomShape 4"/>
          <p:cNvSpPr/>
          <p:nvPr/>
        </p:nvSpPr>
        <p:spPr>
          <a:xfrm>
            <a:off x="457200" y="304920"/>
            <a:ext cx="8457840" cy="395280"/>
          </a:xfrm>
          <a:prstGeom prst="rect">
            <a:avLst/>
          </a:prstGeom>
          <a:noFill/>
          <a:ln>
            <a:noFill/>
          </a:ln>
        </p:spPr>
        <p:txBody>
          <a:bodyPr lIns="90000" rIns="90000" tIns="45000" bIns="45000"/>
          <a:p>
            <a:pPr>
              <a:lnSpc>
                <a:spcPct val="100000"/>
              </a:lnSpc>
            </a:pPr>
            <a:r>
              <a:rPr b="1" lang="en-IN" sz="2000">
                <a:solidFill>
                  <a:srgbClr val="1c3a8e"/>
                </a:solidFill>
                <a:latin typeface="Book Antiqua"/>
              </a:rPr>
              <a:t>UNIT – I      ARCHITECTURE OF EMBEDDED SYSTEMS…..</a:t>
            </a:r>
            <a:endParaRPr/>
          </a:p>
        </p:txBody>
      </p:sp>
      <p:sp>
        <p:nvSpPr>
          <p:cNvPr id="476" name="CustomShape 5"/>
          <p:cNvSpPr/>
          <p:nvPr/>
        </p:nvSpPr>
        <p:spPr>
          <a:xfrm>
            <a:off x="433080" y="1403640"/>
            <a:ext cx="4367160" cy="4816440"/>
          </a:xfrm>
          <a:prstGeom prst="rect">
            <a:avLst/>
          </a:prstGeom>
          <a:noFill/>
          <a:ln>
            <a:noFill/>
          </a:ln>
        </p:spPr>
        <p:txBody>
          <a:bodyPr lIns="90000" rIns="90000" tIns="45000" bIns="45000"/>
          <a:p>
            <a:pPr>
              <a:lnSpc>
                <a:spcPct val="100000"/>
              </a:lnSpc>
            </a:pPr>
            <a:r>
              <a:rPr b="1" lang="en-IN" sz="2000">
                <a:solidFill>
                  <a:srgbClr val="1c3a8e"/>
                </a:solidFill>
                <a:latin typeface="Bookman Old Style"/>
              </a:rPr>
              <a:t>Cross Platform Development…</a:t>
            </a:r>
            <a:endParaRPr/>
          </a:p>
          <a:p>
            <a:pPr algn="just">
              <a:lnSpc>
                <a:spcPct val="100000"/>
              </a:lnSpc>
            </a:pPr>
            <a:r>
              <a:rPr lang="en-IN" sz="2000">
                <a:solidFill>
                  <a:srgbClr val="1c3a8e"/>
                </a:solidFill>
                <a:latin typeface="Bookman Old Style"/>
              </a:rPr>
              <a:t>Here host machine is the machine on which you write and compile programs. A target machine may be another general-purpose computer, a special-purpose device employing a single-board computer or any other intelligent device.</a:t>
            </a:r>
            <a:endParaRPr/>
          </a:p>
          <a:p>
            <a:pPr algn="just">
              <a:lnSpc>
                <a:spcPct val="100000"/>
              </a:lnSpc>
            </a:pPr>
            <a:endParaRPr/>
          </a:p>
          <a:p>
            <a:pPr algn="just">
              <a:lnSpc>
                <a:spcPct val="100000"/>
              </a:lnSpc>
            </a:pPr>
            <a:r>
              <a:rPr lang="en-IN" sz="2000">
                <a:solidFill>
                  <a:srgbClr val="1c3a8e"/>
                </a:solidFill>
                <a:latin typeface="Bookman Old Style"/>
              </a:rPr>
              <a:t>Debugging is an important issue in cross-platform development. Since you are usually not able to execute the binary files on the host machine, they must be run on the target machine. </a:t>
            </a:r>
            <a:endParaRPr/>
          </a:p>
        </p:txBody>
      </p:sp>
      <p:pic>
        <p:nvPicPr>
          <p:cNvPr id="477" name="Picture 7" descr=""/>
          <p:cNvPicPr/>
          <p:nvPr/>
        </p:nvPicPr>
        <p:blipFill>
          <a:blip r:embed="rId1"/>
          <a:stretch>
            <a:fillRect/>
          </a:stretch>
        </p:blipFill>
        <p:spPr>
          <a:xfrm>
            <a:off x="4910040" y="1403640"/>
            <a:ext cx="3690720" cy="4768200"/>
          </a:xfrm>
          <a:prstGeom prst="rect">
            <a:avLst/>
          </a:prstGeom>
          <a:ln>
            <a:noFill/>
          </a:ln>
        </p:spPr>
      </p:pic>
    </p:spTree>
  </p:cSld>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8"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479"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0070c0"/>
                </a:solidFill>
                <a:latin typeface="Arial"/>
              </a:rPr>
              <a:t>V.Vijayaraghavan, Assistant Professor-ECE, VFSTR, Guntur</a:t>
            </a:r>
            <a:endParaRPr/>
          </a:p>
        </p:txBody>
      </p:sp>
      <p:sp>
        <p:nvSpPr>
          <p:cNvPr id="480" name="CustomShape 3"/>
          <p:cNvSpPr/>
          <p:nvPr/>
        </p:nvSpPr>
        <p:spPr>
          <a:xfrm>
            <a:off x="533520" y="838080"/>
            <a:ext cx="8229240" cy="638640"/>
          </a:xfrm>
          <a:prstGeom prst="rect">
            <a:avLst/>
          </a:prstGeom>
          <a:noFill/>
          <a:ln>
            <a:noFill/>
          </a:ln>
        </p:spPr>
        <p:txBody>
          <a:bodyPr lIns="90000" rIns="90000" tIns="45000" bIns="45000"/>
          <a:p>
            <a:pPr algn="just">
              <a:lnSpc>
                <a:spcPct val="100000"/>
              </a:lnSpc>
            </a:pPr>
            <a:r>
              <a:rPr b="1" lang="en-IN" sz="2400">
                <a:solidFill>
                  <a:srgbClr val="7030a0"/>
                </a:solidFill>
                <a:latin typeface="Bookman Old Style"/>
              </a:rPr>
              <a:t>Process of Generating Executable Images…..</a:t>
            </a:r>
            <a:endParaRPr/>
          </a:p>
          <a:p>
            <a:pPr algn="just">
              <a:lnSpc>
                <a:spcPct val="100000"/>
              </a:lnSpc>
            </a:pPr>
            <a:endParaRPr/>
          </a:p>
        </p:txBody>
      </p:sp>
      <p:sp>
        <p:nvSpPr>
          <p:cNvPr id="481" name="CustomShape 4"/>
          <p:cNvSpPr/>
          <p:nvPr/>
        </p:nvSpPr>
        <p:spPr>
          <a:xfrm>
            <a:off x="457200" y="304920"/>
            <a:ext cx="8457840" cy="395280"/>
          </a:xfrm>
          <a:prstGeom prst="rect">
            <a:avLst/>
          </a:prstGeom>
          <a:noFill/>
          <a:ln>
            <a:noFill/>
          </a:ln>
        </p:spPr>
        <p:txBody>
          <a:bodyPr lIns="90000" rIns="90000" tIns="45000" bIns="45000"/>
          <a:p>
            <a:pPr>
              <a:lnSpc>
                <a:spcPct val="100000"/>
              </a:lnSpc>
            </a:pPr>
            <a:r>
              <a:rPr b="1" lang="en-IN" sz="2000">
                <a:solidFill>
                  <a:srgbClr val="1c3a8e"/>
                </a:solidFill>
                <a:latin typeface="Book Antiqua"/>
              </a:rPr>
              <a:t>UNIT – I      ARCHITECTURE OF EMBEDDED SYSTEMS…..</a:t>
            </a:r>
            <a:endParaRPr/>
          </a:p>
        </p:txBody>
      </p:sp>
      <p:sp>
        <p:nvSpPr>
          <p:cNvPr id="482" name="CustomShape 5"/>
          <p:cNvSpPr/>
          <p:nvPr/>
        </p:nvSpPr>
        <p:spPr>
          <a:xfrm>
            <a:off x="533520" y="1295280"/>
            <a:ext cx="8000640" cy="4968720"/>
          </a:xfrm>
          <a:prstGeom prst="rect">
            <a:avLst/>
          </a:prstGeom>
          <a:noFill/>
          <a:ln>
            <a:noFill/>
          </a:ln>
        </p:spPr>
        <p:txBody>
          <a:bodyPr lIns="90000" rIns="90000" tIns="45000" bIns="45000"/>
          <a:p>
            <a:pPr>
              <a:lnSpc>
                <a:spcPct val="100000"/>
              </a:lnSpc>
            </a:pPr>
            <a:r>
              <a:rPr b="1" lang="en-IN" sz="2000">
                <a:solidFill>
                  <a:srgbClr val="1c3a8e"/>
                </a:solidFill>
                <a:latin typeface="Bookman Old Style"/>
              </a:rPr>
              <a:t>Cross Platform Development…</a:t>
            </a:r>
            <a:endParaRPr/>
          </a:p>
          <a:p>
            <a:pPr algn="just">
              <a:lnSpc>
                <a:spcPct val="100000"/>
              </a:lnSpc>
            </a:pPr>
            <a:r>
              <a:rPr lang="en-IN" sz="2000">
                <a:solidFill>
                  <a:srgbClr val="1c3a8e"/>
                </a:solidFill>
                <a:latin typeface="Bookman Old Style"/>
              </a:rPr>
              <a:t>Cross compilation tools are very important for successful product development. Selection of these tools should be made based upon the embedded system itself as well as features to test and debug software remotely. </a:t>
            </a:r>
            <a:endParaRPr/>
          </a:p>
          <a:p>
            <a:pPr>
              <a:lnSpc>
                <a:spcPct val="100000"/>
              </a:lnSpc>
            </a:pPr>
            <a:endParaRPr/>
          </a:p>
          <a:p>
            <a:pPr>
              <a:lnSpc>
                <a:spcPct val="100000"/>
              </a:lnSpc>
            </a:pPr>
            <a:r>
              <a:rPr lang="en-IN" sz="2000">
                <a:solidFill>
                  <a:srgbClr val="1c3a8e"/>
                </a:solidFill>
                <a:latin typeface="Bookman Old Style"/>
              </a:rPr>
              <a:t>The necessary tools for the cross platform development are</a:t>
            </a:r>
            <a:endParaRPr/>
          </a:p>
          <a:p>
            <a:pPr>
              <a:lnSpc>
                <a:spcPct val="100000"/>
              </a:lnSpc>
              <a:buFont typeface="Wingdings" charset="2"/>
              <a:buChar char=""/>
            </a:pPr>
            <a:r>
              <a:rPr lang="en-IN" sz="2000">
                <a:solidFill>
                  <a:srgbClr val="1c3a8e"/>
                </a:solidFill>
                <a:latin typeface="Bookman Old Style"/>
              </a:rPr>
              <a:t>Cross-compiler</a:t>
            </a:r>
            <a:endParaRPr/>
          </a:p>
          <a:p>
            <a:pPr>
              <a:lnSpc>
                <a:spcPct val="100000"/>
              </a:lnSpc>
              <a:buFont typeface="Wingdings" charset="2"/>
              <a:buChar char=""/>
            </a:pPr>
            <a:r>
              <a:rPr lang="en-IN" sz="2000">
                <a:solidFill>
                  <a:srgbClr val="1c3a8e"/>
                </a:solidFill>
                <a:latin typeface="Bookman Old Style"/>
              </a:rPr>
              <a:t>Cross-assembler</a:t>
            </a:r>
            <a:endParaRPr/>
          </a:p>
          <a:p>
            <a:pPr>
              <a:lnSpc>
                <a:spcPct val="100000"/>
              </a:lnSpc>
              <a:buFont typeface="Wingdings" charset="2"/>
              <a:buChar char=""/>
            </a:pPr>
            <a:r>
              <a:rPr lang="en-IN" sz="2000">
                <a:solidFill>
                  <a:srgbClr val="1c3a8e"/>
                </a:solidFill>
                <a:latin typeface="Bookman Old Style"/>
              </a:rPr>
              <a:t>Cross-linker</a:t>
            </a:r>
            <a:endParaRPr/>
          </a:p>
          <a:p>
            <a:pPr>
              <a:lnSpc>
                <a:spcPct val="100000"/>
              </a:lnSpc>
              <a:buFont typeface="Wingdings" charset="2"/>
              <a:buChar char=""/>
            </a:pPr>
            <a:r>
              <a:rPr lang="en-IN" sz="2000">
                <a:solidFill>
                  <a:srgbClr val="1c3a8e"/>
                </a:solidFill>
                <a:latin typeface="Bookman Old Style"/>
              </a:rPr>
              <a:t>Cross-debugger</a:t>
            </a:r>
            <a:endParaRPr/>
          </a:p>
          <a:p>
            <a:pPr>
              <a:lnSpc>
                <a:spcPct val="100000"/>
              </a:lnSpc>
              <a:buFont typeface="Wingdings" charset="2"/>
              <a:buChar char=""/>
            </a:pPr>
            <a:r>
              <a:rPr lang="en-IN" sz="2000">
                <a:solidFill>
                  <a:srgbClr val="1c3a8e"/>
                </a:solidFill>
                <a:latin typeface="Bookman Old Style"/>
              </a:rPr>
              <a:t>Cross-compiled libraries.</a:t>
            </a:r>
            <a:endParaRPr/>
          </a:p>
          <a:p>
            <a:pPr>
              <a:lnSpc>
                <a:spcPct val="100000"/>
              </a:lnSpc>
            </a:pPr>
            <a:endParaRPr/>
          </a:p>
          <a:p>
            <a:pPr algn="just">
              <a:lnSpc>
                <a:spcPct val="100000"/>
              </a:lnSpc>
            </a:pPr>
            <a:r>
              <a:rPr lang="en-IN" sz="2000">
                <a:solidFill>
                  <a:srgbClr val="1c3a8e"/>
                </a:solidFill>
                <a:latin typeface="Bookman Old Style"/>
              </a:rPr>
              <a:t>These components will enable to compile, link and debug code for the target environment through the cross-compilation environment.</a:t>
            </a:r>
            <a:endParaRPr/>
          </a:p>
          <a:p>
            <a:pPr algn="just">
              <a:lnSpc>
                <a:spcPct val="100000"/>
              </a:lnSpc>
            </a:pP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6"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247" name="CustomShape 2"/>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
        <p:nvSpPr>
          <p:cNvPr id="248" name="CustomShape 3"/>
          <p:cNvSpPr/>
          <p:nvPr/>
        </p:nvSpPr>
        <p:spPr>
          <a:xfrm>
            <a:off x="457200" y="304920"/>
            <a:ext cx="8457840" cy="456120"/>
          </a:xfrm>
          <a:prstGeom prst="rect">
            <a:avLst/>
          </a:prstGeom>
          <a:noFill/>
          <a:ln>
            <a:noFill/>
          </a:ln>
        </p:spPr>
        <p:txBody>
          <a:bodyPr lIns="90000" rIns="90000" tIns="45000" bIns="45000"/>
          <a:p>
            <a:pPr>
              <a:lnSpc>
                <a:spcPct val="100000"/>
              </a:lnSpc>
            </a:pPr>
            <a:r>
              <a:rPr lang="en-IN" sz="2400">
                <a:solidFill>
                  <a:srgbClr val="0070c0"/>
                </a:solidFill>
                <a:latin typeface="Bookman Old Style"/>
              </a:rPr>
              <a:t>Definition……</a:t>
            </a:r>
            <a:endParaRPr/>
          </a:p>
        </p:txBody>
      </p:sp>
      <p:sp>
        <p:nvSpPr>
          <p:cNvPr id="249" name="CustomShape 4"/>
          <p:cNvSpPr/>
          <p:nvPr/>
        </p:nvSpPr>
        <p:spPr>
          <a:xfrm>
            <a:off x="457200" y="928440"/>
            <a:ext cx="8229240" cy="5194800"/>
          </a:xfrm>
          <a:prstGeom prst="rect">
            <a:avLst/>
          </a:prstGeom>
          <a:noFill/>
          <a:ln>
            <a:noFill/>
          </a:ln>
        </p:spPr>
        <p:txBody>
          <a:bodyPr lIns="90000" rIns="90000" tIns="45000" bIns="45000"/>
          <a:p>
            <a:pPr algn="just">
              <a:lnSpc>
                <a:spcPct val="100000"/>
              </a:lnSpc>
            </a:pPr>
            <a:r>
              <a:rPr b="1" lang="en-IN" sz="2400">
                <a:solidFill>
                  <a:srgbClr val="ff0000"/>
                </a:solidFill>
                <a:latin typeface="Bookman Old Style"/>
              </a:rPr>
              <a:t>Categories of Embedded Systems:</a:t>
            </a:r>
            <a:endParaRPr/>
          </a:p>
          <a:p>
            <a:pPr algn="just">
              <a:lnSpc>
                <a:spcPct val="100000"/>
              </a:lnSpc>
            </a:pPr>
            <a:endParaRPr/>
          </a:p>
          <a:p>
            <a:pPr algn="just">
              <a:lnSpc>
                <a:spcPct val="100000"/>
              </a:lnSpc>
            </a:pPr>
            <a:r>
              <a:rPr lang="en-IN" sz="2200">
                <a:solidFill>
                  <a:srgbClr val="1c3a8e"/>
                </a:solidFill>
                <a:latin typeface="Bookman Old Style"/>
              </a:rPr>
              <a:t>Embedded systems are classified into four categories based on their performance and functional requirements:</a:t>
            </a:r>
            <a:endParaRPr/>
          </a:p>
          <a:p>
            <a:pPr>
              <a:lnSpc>
                <a:spcPct val="100000"/>
              </a:lnSpc>
              <a:buFont typeface="Wingdings" charset="2"/>
              <a:buChar char=""/>
            </a:pPr>
            <a:r>
              <a:rPr lang="en-IN" sz="2200">
                <a:solidFill>
                  <a:srgbClr val="1c3a8e"/>
                </a:solidFill>
                <a:latin typeface="Bookman Old Style"/>
              </a:rPr>
              <a:t>Stand-alone Embedded Systems</a:t>
            </a:r>
            <a:endParaRPr/>
          </a:p>
          <a:p>
            <a:pPr>
              <a:lnSpc>
                <a:spcPct val="100000"/>
              </a:lnSpc>
              <a:buFont typeface="Wingdings" charset="2"/>
              <a:buChar char=""/>
            </a:pPr>
            <a:r>
              <a:rPr lang="en-IN" sz="2200">
                <a:solidFill>
                  <a:srgbClr val="1c3a8e"/>
                </a:solidFill>
                <a:latin typeface="Bookman Old Style"/>
              </a:rPr>
              <a:t>Real-time Embedded Systems</a:t>
            </a:r>
            <a:endParaRPr/>
          </a:p>
          <a:p>
            <a:pPr>
              <a:lnSpc>
                <a:spcPct val="100000"/>
              </a:lnSpc>
              <a:buFont typeface="Wingdings" charset="2"/>
              <a:buChar char=""/>
            </a:pPr>
            <a:r>
              <a:rPr lang="en-IN" sz="2200">
                <a:solidFill>
                  <a:srgbClr val="1c3a8e"/>
                </a:solidFill>
                <a:latin typeface="Bookman Old Style"/>
              </a:rPr>
              <a:t>Networked embedded systems</a:t>
            </a:r>
            <a:endParaRPr/>
          </a:p>
          <a:p>
            <a:pPr>
              <a:lnSpc>
                <a:spcPct val="100000"/>
              </a:lnSpc>
              <a:buFont typeface="Wingdings" charset="2"/>
              <a:buChar char=""/>
            </a:pPr>
            <a:r>
              <a:rPr lang="en-IN" sz="2200">
                <a:solidFill>
                  <a:srgbClr val="1c3a8e"/>
                </a:solidFill>
                <a:latin typeface="Bookman Old Style"/>
              </a:rPr>
              <a:t>Mobile embedded systems.</a:t>
            </a:r>
            <a:endParaRPr/>
          </a:p>
          <a:p>
            <a:pPr>
              <a:lnSpc>
                <a:spcPct val="100000"/>
              </a:lnSpc>
            </a:pPr>
            <a:endParaRPr/>
          </a:p>
          <a:p>
            <a:pPr algn="just">
              <a:lnSpc>
                <a:spcPct val="100000"/>
              </a:lnSpc>
            </a:pPr>
            <a:r>
              <a:rPr lang="en-IN" sz="2200">
                <a:solidFill>
                  <a:srgbClr val="1c3a8e"/>
                </a:solidFill>
                <a:latin typeface="Bookman Old Style"/>
              </a:rPr>
              <a:t>Embedded Systems are classified into three types based on the performance of the microcontroller:</a:t>
            </a:r>
            <a:endParaRPr/>
          </a:p>
          <a:p>
            <a:pPr>
              <a:lnSpc>
                <a:spcPct val="100000"/>
              </a:lnSpc>
              <a:buFont typeface="Wingdings" charset="2"/>
              <a:buChar char=""/>
            </a:pPr>
            <a:r>
              <a:rPr lang="en-IN" sz="2200">
                <a:solidFill>
                  <a:srgbClr val="1c3a8e"/>
                </a:solidFill>
                <a:latin typeface="Bookman Old Style"/>
              </a:rPr>
              <a:t>Small scale embedded systems</a:t>
            </a:r>
            <a:endParaRPr/>
          </a:p>
          <a:p>
            <a:pPr>
              <a:lnSpc>
                <a:spcPct val="100000"/>
              </a:lnSpc>
              <a:buFont typeface="Wingdings" charset="2"/>
              <a:buChar char=""/>
            </a:pPr>
            <a:r>
              <a:rPr lang="en-IN" sz="2200">
                <a:solidFill>
                  <a:srgbClr val="1c3a8e"/>
                </a:solidFill>
                <a:latin typeface="Bookman Old Style"/>
              </a:rPr>
              <a:t>Medium scale embedded systems</a:t>
            </a:r>
            <a:endParaRPr/>
          </a:p>
          <a:p>
            <a:pPr>
              <a:lnSpc>
                <a:spcPct val="100000"/>
              </a:lnSpc>
              <a:buFont typeface="Wingdings" charset="2"/>
              <a:buChar char=""/>
            </a:pPr>
            <a:r>
              <a:rPr lang="en-IN" sz="2200">
                <a:solidFill>
                  <a:srgbClr val="1c3a8e"/>
                </a:solidFill>
                <a:latin typeface="Bookman Old Style"/>
              </a:rPr>
              <a:t>Sophisticated embedded systems.</a:t>
            </a:r>
            <a:endParaRPr/>
          </a:p>
        </p:txBody>
      </p:sp>
    </p:spTree>
  </p:cSld>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3" name="TextShape 1"/>
          <p:cNvSpPr txBox="1"/>
          <p:nvPr/>
        </p:nvSpPr>
        <p:spPr>
          <a:xfrm>
            <a:off x="0" y="122400"/>
            <a:ext cx="6552720" cy="563040"/>
          </a:xfrm>
          <a:prstGeom prst="rect">
            <a:avLst/>
          </a:prstGeom>
        </p:spPr>
        <p:txBody>
          <a:bodyPr anchor="ctr"/>
          <a:p>
            <a:pPr algn="ctr">
              <a:lnSpc>
                <a:spcPct val="100000"/>
              </a:lnSpc>
            </a:pPr>
            <a:r>
              <a:rPr b="1" lang="en-US" sz="3200">
                <a:solidFill>
                  <a:srgbClr val="ffffff"/>
                </a:solidFill>
                <a:latin typeface="Verdana"/>
              </a:rPr>
              <a:t>REFERENCE BOOKS</a:t>
            </a:r>
            <a:endParaRPr/>
          </a:p>
        </p:txBody>
      </p:sp>
      <p:sp>
        <p:nvSpPr>
          <p:cNvPr id="484" name="TextShape 2"/>
          <p:cNvSpPr txBox="1"/>
          <p:nvPr/>
        </p:nvSpPr>
        <p:spPr>
          <a:xfrm>
            <a:off x="228600" y="914400"/>
            <a:ext cx="8915040" cy="5562360"/>
          </a:xfrm>
          <a:prstGeom prst="rect">
            <a:avLst/>
          </a:prstGeom>
        </p:spPr>
        <p:txBody>
          <a:bodyPr anchor="ctr"/>
          <a:p>
            <a:pPr algn="just">
              <a:lnSpc>
                <a:spcPct val="100000"/>
              </a:lnSpc>
              <a:buFont typeface="Wingdings" charset="2"/>
              <a:buChar char=""/>
            </a:pPr>
            <a:r>
              <a:rPr b="1" lang="en-US" sz="2000">
                <a:solidFill>
                  <a:srgbClr val="7030a0"/>
                </a:solidFill>
                <a:latin typeface="Bodoni MT"/>
              </a:rPr>
              <a:t>Raj Kamal, “Embedded Systems”, 2nd Edition, Pearson, 2009.</a:t>
            </a:r>
            <a:endParaRPr/>
          </a:p>
          <a:p>
            <a:pPr algn="just">
              <a:lnSpc>
                <a:spcPct val="100000"/>
              </a:lnSpc>
            </a:pPr>
            <a:endParaRPr/>
          </a:p>
          <a:p>
            <a:pPr>
              <a:lnSpc>
                <a:spcPct val="100000"/>
              </a:lnSpc>
              <a:buFont typeface="Wingdings" charset="2"/>
              <a:buChar char=""/>
            </a:pPr>
            <a:r>
              <a:rPr b="1" lang="en-US">
                <a:solidFill>
                  <a:srgbClr val="0070c0"/>
                </a:solidFill>
                <a:latin typeface="Bodoni MT"/>
              </a:rPr>
              <a:t>K.V.K.K. Prasad, “Embedded Real-Time Systems: Concepts, Design &amp; Programming”, Dream Tech Press, 2005.</a:t>
            </a:r>
            <a:endParaRPr/>
          </a:p>
          <a:p>
            <a:pPr>
              <a:lnSpc>
                <a:spcPct val="100000"/>
              </a:lnSpc>
              <a:buFont typeface="Wingdings" charset="2"/>
              <a:buChar char=""/>
            </a:pPr>
            <a:r>
              <a:rPr b="1" lang="en-US">
                <a:solidFill>
                  <a:srgbClr val="0070c0"/>
                </a:solidFill>
                <a:latin typeface="Bodoni MT"/>
              </a:rPr>
              <a:t>Marilyn Wolf, “Computers as Components - Principles of Embedded Computing System Design”, Third Edition, Morgan Kaufmann Publisher-Elsevier, 2012. </a:t>
            </a:r>
            <a:endParaRPr/>
          </a:p>
          <a:p>
            <a:pPr>
              <a:lnSpc>
                <a:spcPct val="100000"/>
              </a:lnSpc>
              <a:buFont typeface="Wingdings" charset="2"/>
              <a:buChar char=""/>
            </a:pPr>
            <a:r>
              <a:rPr b="1" lang="en-US">
                <a:solidFill>
                  <a:srgbClr val="0070c0"/>
                </a:solidFill>
                <a:latin typeface="Bodoni MT"/>
              </a:rPr>
              <a:t>Raj Kamal, “Microcontroller, Programming and Design”, 2nd Edition, Pearson, 2012.</a:t>
            </a:r>
            <a:endParaRPr/>
          </a:p>
          <a:p>
            <a:pPr>
              <a:lnSpc>
                <a:spcPct val="100000"/>
              </a:lnSpc>
              <a:buFont typeface="Wingdings" charset="2"/>
              <a:buChar char=""/>
            </a:pPr>
            <a:r>
              <a:rPr b="1" lang="en-US">
                <a:solidFill>
                  <a:srgbClr val="0070c0"/>
                </a:solidFill>
                <a:latin typeface="Bodoni MT"/>
              </a:rPr>
              <a:t>Andrew N Sloss, Dominic Symes and Chris Wright, “ARM system developers guide”, Morgan Kaufmann Publisher-Elsevier, 2008.</a:t>
            </a:r>
            <a:endParaRPr/>
          </a:p>
          <a:p>
            <a:pPr>
              <a:lnSpc>
                <a:spcPct val="100000"/>
              </a:lnSpc>
              <a:buFont typeface="Wingdings" charset="2"/>
              <a:buChar char=""/>
            </a:pPr>
            <a:r>
              <a:rPr b="1" lang="en-US">
                <a:solidFill>
                  <a:srgbClr val="0070c0"/>
                </a:solidFill>
                <a:latin typeface="Bodoni MT"/>
              </a:rPr>
              <a:t>Michael J Pont, “Embedded C”, Pearson Education, 2007. </a:t>
            </a:r>
            <a:endParaRPr/>
          </a:p>
          <a:p>
            <a:pPr>
              <a:lnSpc>
                <a:spcPct val="100000"/>
              </a:lnSpc>
              <a:buFont typeface="Wingdings" charset="2"/>
              <a:buChar char=""/>
            </a:pPr>
            <a:r>
              <a:rPr b="1" lang="en-US">
                <a:solidFill>
                  <a:srgbClr val="0070c0"/>
                </a:solidFill>
                <a:latin typeface="Bodoni MT"/>
              </a:rPr>
              <a:t>Steve Furber, “ARM System on Chip Architecture”, Addison Wesley, 2nd ed., 2000.</a:t>
            </a:r>
            <a:endParaRPr/>
          </a:p>
          <a:p>
            <a:pPr>
              <a:lnSpc>
                <a:spcPct val="100000"/>
              </a:lnSpc>
              <a:buFont typeface="Wingdings" charset="2"/>
              <a:buChar char=""/>
            </a:pPr>
            <a:r>
              <a:rPr b="1" lang="en-US">
                <a:solidFill>
                  <a:srgbClr val="0070c0"/>
                </a:solidFill>
                <a:latin typeface="Bodoni MT"/>
              </a:rPr>
              <a:t>Wang K.C., Embedded and Real-Time Operating Systems, Springer, 2017.</a:t>
            </a:r>
            <a:endParaRPr/>
          </a:p>
          <a:p>
            <a:pPr>
              <a:lnSpc>
                <a:spcPct val="100000"/>
              </a:lnSpc>
              <a:buFont typeface="Wingdings" charset="2"/>
              <a:buChar char=""/>
            </a:pPr>
            <a:r>
              <a:rPr b="1" lang="en-US">
                <a:solidFill>
                  <a:srgbClr val="0070c0"/>
                </a:solidFill>
                <a:latin typeface="Bodoni MT"/>
              </a:rPr>
              <a:t>Frank Vahid and Tony Givargis, Embedded System Design: A Unified Hardware/Software Introduction, John Wiley &amp; Sons, Student edition, 2006.</a:t>
            </a:r>
            <a:endParaRPr/>
          </a:p>
        </p:txBody>
      </p:sp>
      <p:sp>
        <p:nvSpPr>
          <p:cNvPr id="485" name="TextShape 3"/>
          <p:cNvSpPr txBox="1"/>
          <p:nvPr/>
        </p:nvSpPr>
        <p:spPr>
          <a:xfrm>
            <a:off x="533520" y="6553080"/>
            <a:ext cx="8381520" cy="272520"/>
          </a:xfrm>
          <a:prstGeom prst="rect">
            <a:avLst/>
          </a:prstGeom>
        </p:spPr>
        <p:txBody>
          <a:bodyPr/>
          <a:p>
            <a:pPr algn="ctr">
              <a:lnSpc>
                <a:spcPct val="100000"/>
              </a:lnSpc>
            </a:pPr>
            <a:r>
              <a:rPr b="1" lang="en-IN" sz="1200">
                <a:solidFill>
                  <a:srgbClr val="1c3a8e"/>
                </a:solidFill>
                <a:latin typeface="Verdana"/>
              </a:rPr>
              <a:t>V.Vijayaraghavan, Assistant Professor-ECE, VFSTR, Guntur</a:t>
            </a:r>
            <a:endParaRPr/>
          </a:p>
        </p:txBody>
      </p:sp>
      <p:pic>
        <p:nvPicPr>
          <p:cNvPr id="486" name="Picture 6" descr=""/>
          <p:cNvPicPr/>
          <p:nvPr/>
        </p:nvPicPr>
        <p:blipFill>
          <a:blip r:embed="rId1"/>
          <a:stretch>
            <a:fillRect/>
          </a:stretch>
        </p:blipFill>
        <p:spPr>
          <a:xfrm>
            <a:off x="6553080" y="0"/>
            <a:ext cx="2590560" cy="813600"/>
          </a:xfrm>
          <a:prstGeom prst="rect">
            <a:avLst/>
          </a:prstGeom>
          <a:ln w="9360">
            <a:noFill/>
          </a:ln>
        </p:spPr>
      </p:pic>
    </p:spTree>
  </p:cSld>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7" name="CustomShape 1"/>
          <p:cNvSpPr/>
          <p:nvPr/>
        </p:nvSpPr>
        <p:spPr>
          <a:xfrm>
            <a:off x="304920" y="5486400"/>
            <a:ext cx="8838720" cy="1095840"/>
          </a:xfrm>
          <a:prstGeom prst="rect">
            <a:avLst/>
          </a:prstGeom>
          <a:noFill/>
          <a:ln>
            <a:noFill/>
          </a:ln>
        </p:spPr>
        <p:txBody>
          <a:bodyPr lIns="90000" rIns="90000" tIns="45000" bIns="45000"/>
          <a:p>
            <a:pPr algn="ctr">
              <a:lnSpc>
                <a:spcPct val="100000"/>
              </a:lnSpc>
            </a:pPr>
            <a:r>
              <a:rPr b="1" lang="en-IN" sz="6600">
                <a:solidFill>
                  <a:srgbClr val="692aa2"/>
                </a:solidFill>
                <a:latin typeface="Arial"/>
              </a:rPr>
              <a:t>Thank You</a:t>
            </a:r>
            <a:endParaRPr/>
          </a:p>
        </p:txBody>
      </p:sp>
      <p:sp>
        <p:nvSpPr>
          <p:cNvPr id="488" name="CustomShape 2"/>
          <p:cNvSpPr/>
          <p:nvPr/>
        </p:nvSpPr>
        <p:spPr>
          <a:xfrm>
            <a:off x="155520" y="-868320"/>
            <a:ext cx="4495320" cy="1809360"/>
          </a:xfrm>
          <a:prstGeom prst="rect">
            <a:avLst/>
          </a:prstGeom>
          <a:noFill/>
          <a:ln>
            <a:noFill/>
          </a:ln>
        </p:spPr>
      </p:sp>
      <p:pic>
        <p:nvPicPr>
          <p:cNvPr id="489" name="Picture 3" descr=""/>
          <p:cNvPicPr/>
          <p:nvPr/>
        </p:nvPicPr>
        <p:blipFill>
          <a:blip r:embed="rId1"/>
          <a:stretch>
            <a:fillRect/>
          </a:stretch>
        </p:blipFill>
        <p:spPr>
          <a:xfrm>
            <a:off x="2019240" y="0"/>
            <a:ext cx="5105160" cy="2133360"/>
          </a:xfrm>
          <a:prstGeom prst="rect">
            <a:avLst/>
          </a:prstGeom>
          <a:ln w="9360">
            <a:noFill/>
          </a:ln>
        </p:spPr>
      </p:pic>
      <p:pic>
        <p:nvPicPr>
          <p:cNvPr id="490" name="Picture 2" descr=""/>
          <p:cNvPicPr/>
          <p:nvPr/>
        </p:nvPicPr>
        <p:blipFill>
          <a:blip r:embed="rId2"/>
          <a:stretch>
            <a:fillRect/>
          </a:stretch>
        </p:blipFill>
        <p:spPr>
          <a:xfrm>
            <a:off x="0" y="3962520"/>
            <a:ext cx="2627280" cy="1714320"/>
          </a:xfrm>
          <a:prstGeom prst="rect">
            <a:avLst/>
          </a:prstGeom>
          <a:ln w="9360">
            <a:noFill/>
          </a:ln>
        </p:spPr>
      </p:pic>
      <p:pic>
        <p:nvPicPr>
          <p:cNvPr id="491" name="Picture 6" descr=""/>
          <p:cNvPicPr/>
          <p:nvPr/>
        </p:nvPicPr>
        <p:blipFill>
          <a:blip r:embed="rId3"/>
          <a:stretch>
            <a:fillRect/>
          </a:stretch>
        </p:blipFill>
        <p:spPr>
          <a:xfrm>
            <a:off x="6568200" y="2396880"/>
            <a:ext cx="2590560" cy="1488960"/>
          </a:xfrm>
          <a:prstGeom prst="rect">
            <a:avLst/>
          </a:prstGeom>
          <a:ln w="9360">
            <a:noFill/>
          </a:ln>
        </p:spPr>
      </p:pic>
      <p:sp>
        <p:nvSpPr>
          <p:cNvPr id="492"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timing>
    <p:tnLst>
      <p:par>
        <p:cTn id="16" dur="indefinite" restart="never" nodeType="tmRoot">
          <p:childTnLst>
            <p:seq>
              <p:cTn id="17" dur="indefinite" nodeType="mainSeq">
                <p:childTnLst>
                  <p:par>
                    <p:cTn id="18" fill="hold">
                      <p:stCondLst>
                        <p:cond delay="indefinite"/>
                      </p:stCondLst>
                      <p:childTnLst>
                        <p:par>
                          <p:cTn id="19" fill="hold">
                            <p:stCondLst>
                              <p:cond delay="0"/>
                            </p:stCondLst>
                            <p:childTnLst>
                              <p:par>
                                <p:cTn id="20" nodeType="clickEffect" fill="hold" presetClass="entr" presetID="26">
                                  <p:stCondLst>
                                    <p:cond delay="0"/>
                                  </p:stCondLst>
                                  <p:childTnLst>
                                    <p:set>
                                      <p:cBhvr>
                                        <p:cTn id="21" dur="1" fill="hold">
                                          <p:stCondLst>
                                            <p:cond delay="0"/>
                                          </p:stCondLst>
                                        </p:cTn>
                                        <p:tgtEl>
                                          <p:spTgt spid="487"/>
                                        </p:tgtEl>
                                        <p:attrNameLst>
                                          <p:attrName>style.visibility</p:attrName>
                                        </p:attrNameLst>
                                      </p:cBhvr>
                                      <p:to>
                                        <p:strVal val="visible"/>
                                      </p:to>
                                    </p:set>
                                    <p:animEffect filter="wipe(down)" transition="out">
                                      <p:cBhvr additive="repl">
                                        <p:cTn id="22" dur="579">
                                          <p:stCondLst>
                                            <p:cond delay="0"/>
                                          </p:stCondLst>
                                        </p:cTn>
                                        <p:tgtEl>
                                          <p:spTgt spid="487"/>
                                        </p:tgtEl>
                                      </p:cBhvr>
                                    </p:animEffect>
                                    <p:anim calcmode="lin" valueType="num">
                                      <p:cBhvr additive="repl">
                                        <p:cTn id="23" dur="1822">
                                          <p:stCondLst>
                                            <p:cond delay="0"/>
                                          </p:stCondLst>
                                        </p:cTn>
                                        <p:tgtEl>
                                          <p:spTgt spid="487"/>
                                        </p:tgtEl>
                                        <p:attrNameLst>
                                          <p:attrName>ppt_x</p:attrName>
                                        </p:attrNameLst>
                                      </p:cBhvr>
                                      <p:tavLst>
                                        <p:tav tm="0">
                                          <p:val>
                                            <p:strVal val="#ppt_x-0.25"/>
                                          </p:val>
                                        </p:tav>
                                        <p:tav tm="100000">
                                          <p:val>
                                            <p:strVal val="#ppt_x"/>
                                          </p:val>
                                        </p:tav>
                                      </p:tavLst>
                                    </p:anim>
                                    <p:anim calcmode="lin" valueType="num">
                                      <p:cBhvr additive="repl">
                                        <p:cTn id="24" dur="664">
                                          <p:stCondLst>
                                            <p:cond delay="0"/>
                                          </p:stCondLst>
                                        </p:cTn>
                                        <p:tgtEl>
                                          <p:spTgt spid="487"/>
                                        </p:tgtEl>
                                        <p:attrNameLst>
                                          <p:attrName>ppt_y</p:attrName>
                                        </p:attrNameLst>
                                      </p:cBhvr>
                                      <p:tavLst>
                                        <p:tav tm="0">
                                          <p:val/>
                                        </p:tav>
                                        <p:tav tm="100000">
                                          <p:val/>
                                        </p:tav>
                                      </p:tavLst>
                                    </p:anim>
                                    <p:anim calcmode="lin" valueType="num">
                                      <p:cBhvr additive="repl">
                                        <p:cTn id="25" dur="664">
                                          <p:stCondLst>
                                            <p:cond delay="664"/>
                                          </p:stCondLst>
                                        </p:cTn>
                                        <p:tgtEl>
                                          <p:spTgt spid="487"/>
                                        </p:tgtEl>
                                        <p:attrNameLst>
                                          <p:attrName>ppt_y</p:attrName>
                                        </p:attrNameLst>
                                      </p:cBhvr>
                                      <p:tavLst>
                                        <p:tav tm="0">
                                          <p:val/>
                                        </p:tav>
                                        <p:tav tm="100000">
                                          <p:val/>
                                        </p:tav>
                                      </p:tavLst>
                                    </p:anim>
                                    <p:anim calcmode="lin" valueType="num">
                                      <p:cBhvr additive="repl">
                                        <p:cTn id="26" dur="332">
                                          <p:stCondLst>
                                            <p:cond delay="1324"/>
                                          </p:stCondLst>
                                        </p:cTn>
                                        <p:tgtEl>
                                          <p:spTgt spid="487"/>
                                        </p:tgtEl>
                                        <p:attrNameLst>
                                          <p:attrName>ppt_y</p:attrName>
                                        </p:attrNameLst>
                                      </p:cBhvr>
                                      <p:tavLst>
                                        <p:tav tm="0">
                                          <p:val/>
                                        </p:tav>
                                        <p:tav tm="100000">
                                          <p:val/>
                                        </p:tav>
                                      </p:tavLst>
                                    </p:anim>
                                    <p:anim calcmode="lin" valueType="num">
                                      <p:cBhvr additive="repl">
                                        <p:cTn id="27" dur="164">
                                          <p:stCondLst>
                                            <p:cond delay="1655"/>
                                          </p:stCondLst>
                                        </p:cTn>
                                        <p:tgtEl>
                                          <p:spTgt spid="487"/>
                                        </p:tgtEl>
                                        <p:attrNameLst>
                                          <p:attrName>ppt_y</p:attrName>
                                        </p:attrNameLst>
                                      </p:cBhvr>
                                      <p:tavLst>
                                        <p:tav tm="0">
                                          <p:val/>
                                        </p:tav>
                                        <p:tav tm="100000">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0"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251" name="CustomShape 2"/>
          <p:cNvSpPr/>
          <p:nvPr/>
        </p:nvSpPr>
        <p:spPr>
          <a:xfrm>
            <a:off x="457200" y="457200"/>
            <a:ext cx="8229240" cy="5238720"/>
          </a:xfrm>
          <a:prstGeom prst="rect">
            <a:avLst/>
          </a:prstGeom>
          <a:noFill/>
          <a:ln>
            <a:noFill/>
          </a:ln>
        </p:spPr>
        <p:txBody>
          <a:bodyPr lIns="90000" rIns="90000" tIns="45000" bIns="45000"/>
          <a:p>
            <a:pPr algn="just">
              <a:lnSpc>
                <a:spcPct val="100000"/>
              </a:lnSpc>
            </a:pPr>
            <a:r>
              <a:rPr b="1" lang="en-IN" sz="2200">
                <a:solidFill>
                  <a:srgbClr val="ff0000"/>
                </a:solidFill>
                <a:latin typeface="Bookman Old Style"/>
              </a:rPr>
              <a:t>Categories: </a:t>
            </a:r>
            <a:endParaRPr/>
          </a:p>
          <a:p>
            <a:pPr algn="just">
              <a:lnSpc>
                <a:spcPct val="100000"/>
              </a:lnSpc>
            </a:pPr>
            <a:endParaRPr/>
          </a:p>
          <a:p>
            <a:pPr algn="just">
              <a:lnSpc>
                <a:spcPct val="100000"/>
              </a:lnSpc>
            </a:pPr>
            <a:r>
              <a:rPr b="1" lang="en-IN" sz="2200">
                <a:solidFill>
                  <a:srgbClr val="ff0000"/>
                </a:solidFill>
                <a:latin typeface="Bookman Old Style"/>
              </a:rPr>
              <a:t>i) Stand-alone Embedded Systems</a:t>
            </a:r>
            <a:endParaRPr/>
          </a:p>
          <a:p>
            <a:pPr algn="just">
              <a:lnSpc>
                <a:spcPct val="100000"/>
              </a:lnSpc>
            </a:pPr>
            <a:endParaRPr/>
          </a:p>
          <a:p>
            <a:pPr algn="just">
              <a:lnSpc>
                <a:spcPct val="100000"/>
              </a:lnSpc>
            </a:pPr>
            <a:r>
              <a:rPr lang="en-IN" sz="2200">
                <a:solidFill>
                  <a:srgbClr val="1c3a8e"/>
                </a:solidFill>
                <a:latin typeface="Bookman Old Style"/>
              </a:rPr>
              <a:t>Stand-alone systems take inputs, process them and produce the desired output. </a:t>
            </a:r>
            <a:endParaRPr/>
          </a:p>
          <a:p>
            <a:pPr algn="just">
              <a:lnSpc>
                <a:spcPct val="100000"/>
              </a:lnSpc>
            </a:pPr>
            <a:r>
              <a:rPr lang="en-IN" sz="2200">
                <a:solidFill>
                  <a:srgbClr val="1c3a8e"/>
                </a:solidFill>
                <a:latin typeface="Bookman Old Style"/>
              </a:rPr>
              <a:t>The input can be electrical signals from transducers or commands from a human being. The output can be electrical signals to drive another system, an LED display or LCD display for displaying of information to the users.  </a:t>
            </a:r>
            <a:endParaRPr/>
          </a:p>
          <a:p>
            <a:pPr algn="just">
              <a:lnSpc>
                <a:spcPct val="100000"/>
              </a:lnSpc>
            </a:pPr>
            <a:r>
              <a:rPr lang="en-IN" sz="2200">
                <a:solidFill>
                  <a:srgbClr val="1c3a8e"/>
                </a:solidFill>
                <a:latin typeface="Bookman Old Style"/>
              </a:rPr>
              <a:t>Embedded systems used in process control, automobiles, consumer electronic items etc. fall into this category.</a:t>
            </a:r>
            <a:endParaRPr/>
          </a:p>
          <a:p>
            <a:pPr algn="just">
              <a:lnSpc>
                <a:spcPct val="100000"/>
              </a:lnSpc>
            </a:pPr>
            <a:r>
              <a:rPr b="1" lang="en-IN" sz="2200">
                <a:solidFill>
                  <a:srgbClr val="1c3a8e"/>
                </a:solidFill>
                <a:latin typeface="Bookman Old Style"/>
              </a:rPr>
              <a:t>Ex:</a:t>
            </a:r>
            <a:r>
              <a:rPr lang="en-IN" sz="2200">
                <a:solidFill>
                  <a:srgbClr val="1c3a8e"/>
                </a:solidFill>
                <a:latin typeface="Bookman Old Style"/>
              </a:rPr>
              <a:t> Digital Camera, Microwave Oven, CD Player, Air conditioner, TV etc.</a:t>
            </a:r>
            <a:endParaRPr/>
          </a:p>
        </p:txBody>
      </p:sp>
      <p:sp>
        <p:nvSpPr>
          <p:cNvPr id="252"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3" name="TextShape 1"/>
          <p:cNvSpPr txBox="1"/>
          <p:nvPr/>
        </p:nvSpPr>
        <p:spPr>
          <a:xfrm>
            <a:off x="642960" y="142920"/>
            <a:ext cx="7772040" cy="1356840"/>
          </a:xfrm>
          <a:prstGeom prst="rect">
            <a:avLst/>
          </a:prstGeom>
        </p:spPr>
        <p:txBody>
          <a:bodyPr anchor="ctr"/>
          <a:p>
            <a:pPr algn="r">
              <a:lnSpc>
                <a:spcPct val="100000"/>
              </a:lnSpc>
            </a:pPr>
            <a:r>
              <a:rPr b="1" lang="en-US" sz="3200" u="sng">
                <a:solidFill>
                  <a:srgbClr val="ffffff"/>
                </a:solidFill>
                <a:latin typeface="Times New Roman"/>
                <a:ea typeface="Droid Sans Fallback"/>
              </a:rPr>
              <a:t>Embedded Computing Platform Design</a:t>
            </a:r>
            <a:endParaRPr/>
          </a:p>
        </p:txBody>
      </p:sp>
      <p:sp>
        <p:nvSpPr>
          <p:cNvPr id="254" name="CustomShape 2"/>
          <p:cNvSpPr/>
          <p:nvPr/>
        </p:nvSpPr>
        <p:spPr>
          <a:xfrm>
            <a:off x="457200" y="304920"/>
            <a:ext cx="8457840" cy="5970600"/>
          </a:xfrm>
          <a:prstGeom prst="rect">
            <a:avLst/>
          </a:prstGeom>
          <a:noFill/>
          <a:ln>
            <a:noFill/>
          </a:ln>
        </p:spPr>
        <p:txBody>
          <a:bodyPr lIns="90000" rIns="90000" tIns="45000" bIns="45000"/>
          <a:p>
            <a:pPr algn="just">
              <a:lnSpc>
                <a:spcPct val="100000"/>
              </a:lnSpc>
            </a:pPr>
            <a:r>
              <a:rPr b="1" lang="en-IN" sz="2200">
                <a:solidFill>
                  <a:srgbClr val="ff0000"/>
                </a:solidFill>
                <a:latin typeface="Bookman Old Style"/>
              </a:rPr>
              <a:t>Categories: </a:t>
            </a:r>
            <a:endParaRPr/>
          </a:p>
          <a:p>
            <a:pPr algn="just">
              <a:lnSpc>
                <a:spcPct val="100000"/>
              </a:lnSpc>
            </a:pPr>
            <a:r>
              <a:rPr b="1" lang="en-IN" sz="2200">
                <a:solidFill>
                  <a:srgbClr val="ff0000"/>
                </a:solidFill>
                <a:latin typeface="Bookman Old Style"/>
              </a:rPr>
              <a:t>ii) Real-time Systems</a:t>
            </a:r>
            <a:endParaRPr/>
          </a:p>
          <a:p>
            <a:pPr algn="just">
              <a:lnSpc>
                <a:spcPct val="100000"/>
              </a:lnSpc>
            </a:pPr>
            <a:endParaRPr/>
          </a:p>
          <a:p>
            <a:pPr algn="just">
              <a:lnSpc>
                <a:spcPct val="100000"/>
              </a:lnSpc>
            </a:pPr>
            <a:r>
              <a:rPr lang="en-IN" sz="2200">
                <a:solidFill>
                  <a:srgbClr val="1c3a8e"/>
                </a:solidFill>
                <a:latin typeface="Bookman Old Style"/>
              </a:rPr>
              <a:t>Embedded systems in which some specific work has to be done in a specific time period are called real-time systems. </a:t>
            </a:r>
            <a:endParaRPr/>
          </a:p>
          <a:p>
            <a:pPr algn="just">
              <a:lnSpc>
                <a:spcPct val="100000"/>
              </a:lnSpc>
            </a:pPr>
            <a:r>
              <a:rPr lang="en-IN" sz="2200">
                <a:solidFill>
                  <a:srgbClr val="1c3a8e"/>
                </a:solidFill>
                <a:latin typeface="Bookman Old Style"/>
              </a:rPr>
              <a:t>For example, consider a system that has to open a valve within 30 milliseconds when the humidity crosses a particular threshold. If the valve is not opened within 30 milliseconds, a catastrophe may occur. Such systems with strict deadlines are called </a:t>
            </a:r>
            <a:r>
              <a:rPr b="1" lang="en-IN" sz="2200">
                <a:solidFill>
                  <a:srgbClr val="1c3a8e"/>
                </a:solidFill>
                <a:latin typeface="Bookman Old Style"/>
              </a:rPr>
              <a:t>hard real-time systems</a:t>
            </a:r>
            <a:r>
              <a:rPr lang="en-IN" sz="2200">
                <a:solidFill>
                  <a:srgbClr val="1c3a8e"/>
                </a:solidFill>
                <a:latin typeface="Bookman Old Style"/>
              </a:rPr>
              <a:t>. </a:t>
            </a:r>
            <a:endParaRPr/>
          </a:p>
          <a:p>
            <a:pPr algn="just">
              <a:lnSpc>
                <a:spcPct val="100000"/>
              </a:lnSpc>
            </a:pPr>
            <a:r>
              <a:rPr lang="en-IN" sz="2200">
                <a:solidFill>
                  <a:srgbClr val="1c3a8e"/>
                </a:solidFill>
                <a:latin typeface="Bookman Old Style"/>
              </a:rPr>
              <a:t>In some embedded systems, deadlines are imposed, but not adhering to them once in a while may not lead to a catastrophe. For example, you give a command to the DVD player from a remote control, and there is a delay of a few milliseconds in executing that command. But, this delay won’t lead to a serious implication. Such systems are called </a:t>
            </a:r>
            <a:r>
              <a:rPr b="1" lang="en-IN" sz="2200">
                <a:solidFill>
                  <a:srgbClr val="1c3a8e"/>
                </a:solidFill>
                <a:latin typeface="Bookman Old Style"/>
              </a:rPr>
              <a:t>soft real-time systems</a:t>
            </a:r>
            <a:r>
              <a:rPr lang="en-IN" sz="2200">
                <a:solidFill>
                  <a:srgbClr val="1c3a8e"/>
                </a:solidFill>
                <a:latin typeface="Bookman Old Style"/>
              </a:rPr>
              <a:t>.</a:t>
            </a:r>
            <a:endParaRPr/>
          </a:p>
        </p:txBody>
      </p:sp>
      <p:sp>
        <p:nvSpPr>
          <p:cNvPr id="255" name="CustomShape 3"/>
          <p:cNvSpPr/>
          <p:nvPr/>
        </p:nvSpPr>
        <p:spPr>
          <a:xfrm>
            <a:off x="457200" y="6477120"/>
            <a:ext cx="8457840" cy="271080"/>
          </a:xfrm>
          <a:prstGeom prst="rect">
            <a:avLst/>
          </a:prstGeom>
          <a:noFill/>
          <a:ln>
            <a:noFill/>
          </a:ln>
        </p:spPr>
        <p:txBody>
          <a:bodyPr lIns="90000" rIns="90000" tIns="45000" bIns="45000"/>
          <a:p>
            <a:pPr algn="ctr">
              <a:lnSpc>
                <a:spcPct val="100000"/>
              </a:lnSpc>
            </a:pPr>
            <a:r>
              <a:rPr lang="en-IN">
                <a:solidFill>
                  <a:srgbClr val="163078"/>
                </a:solidFill>
                <a:latin typeface="Bahnschrift SemiBold"/>
              </a:rPr>
              <a:t>Dr. V.Vijayaraghavan, Assistant Professor-ECE, VFSTR, Guntur</a:t>
            </a:r>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